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86" r:id="rId15"/>
    <p:sldId id="285" r:id="rId16"/>
    <p:sldId id="271" r:id="rId17"/>
    <p:sldId id="276" r:id="rId18"/>
    <p:sldId id="280" r:id="rId19"/>
    <p:sldId id="275" r:id="rId20"/>
    <p:sldId id="272" r:id="rId21"/>
    <p:sldId id="281" r:id="rId22"/>
    <p:sldId id="273" r:id="rId23"/>
    <p:sldId id="282" r:id="rId24"/>
    <p:sldId id="274" r:id="rId25"/>
    <p:sldId id="283" r:id="rId26"/>
    <p:sldId id="279" r:id="rId27"/>
    <p:sldId id="277" r:id="rId28"/>
    <p:sldId id="278" r:id="rId29"/>
    <p:sldId id="284" r:id="rId30"/>
    <p:sldId id="287" r:id="rId31"/>
    <p:sldId id="288" r:id="rId32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1D45"/>
    <a:srgbClr val="2A2158"/>
    <a:srgbClr val="0A0C17"/>
    <a:srgbClr val="431D4B"/>
    <a:srgbClr val="161629"/>
    <a:srgbClr val="3C1C43"/>
    <a:srgbClr val="0F122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EACE2C-B1BF-4F11-B3F9-7B17A7CD8069}" v="115" dt="2024-03-21T04:41:36.7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247" autoAdjust="0"/>
  </p:normalViewPr>
  <p:slideViewPr>
    <p:cSldViewPr snapToGrid="0">
      <p:cViewPr varScale="1">
        <p:scale>
          <a:sx n="60" d="100"/>
          <a:sy n="60" d="100"/>
        </p:scale>
        <p:origin x="3036" y="108"/>
      </p:cViewPr>
      <p:guideLst>
        <p:guide orient="horz" pos="4032"/>
        <p:guide pos="30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elo Hadad" userId="9a86a7d637bea1c5" providerId="LiveId" clId="{EDEACE2C-B1BF-4F11-B3F9-7B17A7CD8069}"/>
    <pc:docChg chg="undo redo custSel addSld delSld modSld sldOrd">
      <pc:chgData name="Marcelo Hadad" userId="9a86a7d637bea1c5" providerId="LiveId" clId="{EDEACE2C-B1BF-4F11-B3F9-7B17A7CD8069}" dt="2024-03-21T04:42:07.575" v="3200" actId="1076"/>
      <pc:docMkLst>
        <pc:docMk/>
      </pc:docMkLst>
      <pc:sldChg chg="del">
        <pc:chgData name="Marcelo Hadad" userId="9a86a7d637bea1c5" providerId="LiveId" clId="{EDEACE2C-B1BF-4F11-B3F9-7B17A7CD8069}" dt="2024-03-20T11:18:44.541" v="377" actId="2696"/>
        <pc:sldMkLst>
          <pc:docMk/>
          <pc:sldMk cId="2779396434" sldId="258"/>
        </pc:sldMkLst>
      </pc:sldChg>
      <pc:sldChg chg="modSp mod">
        <pc:chgData name="Marcelo Hadad" userId="9a86a7d637bea1c5" providerId="LiveId" clId="{EDEACE2C-B1BF-4F11-B3F9-7B17A7CD8069}" dt="2024-03-20T11:18:13.549" v="376" actId="20577"/>
        <pc:sldMkLst>
          <pc:docMk/>
          <pc:sldMk cId="2553275376" sldId="259"/>
        </pc:sldMkLst>
        <pc:spChg chg="mod">
          <ac:chgData name="Marcelo Hadad" userId="9a86a7d637bea1c5" providerId="LiveId" clId="{EDEACE2C-B1BF-4F11-B3F9-7B17A7CD8069}" dt="2024-03-20T11:18:13.549" v="376" actId="20577"/>
          <ac:spMkLst>
            <pc:docMk/>
            <pc:sldMk cId="2553275376" sldId="259"/>
            <ac:spMk id="3" creationId="{6BE76C8F-AFD1-2641-4F03-23F75F98D224}"/>
          </ac:spMkLst>
        </pc:spChg>
      </pc:sldChg>
      <pc:sldChg chg="delSp modSp mod">
        <pc:chgData name="Marcelo Hadad" userId="9a86a7d637bea1c5" providerId="LiveId" clId="{EDEACE2C-B1BF-4F11-B3F9-7B17A7CD8069}" dt="2024-03-21T02:21:39.818" v="2227" actId="20577"/>
        <pc:sldMkLst>
          <pc:docMk/>
          <pc:sldMk cId="1959524122" sldId="260"/>
        </pc:sldMkLst>
        <pc:spChg chg="mod">
          <ac:chgData name="Marcelo Hadad" userId="9a86a7d637bea1c5" providerId="LiveId" clId="{EDEACE2C-B1BF-4F11-B3F9-7B17A7CD8069}" dt="2024-03-21T02:21:24.733" v="2226" actId="14100"/>
          <ac:spMkLst>
            <pc:docMk/>
            <pc:sldMk cId="1959524122" sldId="260"/>
            <ac:spMk id="2" creationId="{6C7CF0D1-6FA9-AEAD-2B06-E07652454E3D}"/>
          </ac:spMkLst>
        </pc:spChg>
        <pc:spChg chg="mod">
          <ac:chgData name="Marcelo Hadad" userId="9a86a7d637bea1c5" providerId="LiveId" clId="{EDEACE2C-B1BF-4F11-B3F9-7B17A7CD8069}" dt="2024-03-21T01:54:39.185" v="2203" actId="2711"/>
          <ac:spMkLst>
            <pc:docMk/>
            <pc:sldMk cId="1959524122" sldId="260"/>
            <ac:spMk id="5" creationId="{49730E1C-0CC3-9A6A-5744-872F336A6871}"/>
          </ac:spMkLst>
        </pc:spChg>
        <pc:spChg chg="del mod">
          <ac:chgData name="Marcelo Hadad" userId="9a86a7d637bea1c5" providerId="LiveId" clId="{EDEACE2C-B1BF-4F11-B3F9-7B17A7CD8069}" dt="2024-03-21T02:20:57.436" v="2221" actId="478"/>
          <ac:spMkLst>
            <pc:docMk/>
            <pc:sldMk cId="1959524122" sldId="260"/>
            <ac:spMk id="6" creationId="{99E7D1BC-C7CD-452F-2D1D-ED0153C80905}"/>
          </ac:spMkLst>
        </pc:spChg>
        <pc:spChg chg="mod">
          <ac:chgData name="Marcelo Hadad" userId="9a86a7d637bea1c5" providerId="LiveId" clId="{EDEACE2C-B1BF-4F11-B3F9-7B17A7CD8069}" dt="2024-03-21T02:21:39.818" v="2227" actId="20577"/>
          <ac:spMkLst>
            <pc:docMk/>
            <pc:sldMk cId="1959524122" sldId="260"/>
            <ac:spMk id="7" creationId="{97BF26FF-ACF1-4B64-2321-C19A2687C16C}"/>
          </ac:spMkLst>
        </pc:spChg>
        <pc:spChg chg="del mod">
          <ac:chgData name="Marcelo Hadad" userId="9a86a7d637bea1c5" providerId="LiveId" clId="{EDEACE2C-B1BF-4F11-B3F9-7B17A7CD8069}" dt="2024-03-21T02:21:11.183" v="2223" actId="478"/>
          <ac:spMkLst>
            <pc:docMk/>
            <pc:sldMk cId="1959524122" sldId="260"/>
            <ac:spMk id="8" creationId="{95CCA56F-6088-59B6-B70C-CD9BCADF3045}"/>
          </ac:spMkLst>
        </pc:spChg>
      </pc:sldChg>
      <pc:sldChg chg="addSp delSp modSp mod">
        <pc:chgData name="Marcelo Hadad" userId="9a86a7d637bea1c5" providerId="LiveId" clId="{EDEACE2C-B1BF-4F11-B3F9-7B17A7CD8069}" dt="2024-03-21T01:55:56.689" v="2211" actId="2711"/>
        <pc:sldMkLst>
          <pc:docMk/>
          <pc:sldMk cId="175427884" sldId="261"/>
        </pc:sldMkLst>
        <pc:spChg chg="mod">
          <ac:chgData name="Marcelo Hadad" userId="9a86a7d637bea1c5" providerId="LiveId" clId="{EDEACE2C-B1BF-4F11-B3F9-7B17A7CD8069}" dt="2024-03-21T01:55:56.689" v="2211" actId="2711"/>
          <ac:spMkLst>
            <pc:docMk/>
            <pc:sldMk cId="175427884" sldId="261"/>
            <ac:spMk id="5" creationId="{49730E1C-0CC3-9A6A-5744-872F336A6871}"/>
          </ac:spMkLst>
        </pc:spChg>
        <pc:picChg chg="add mod">
          <ac:chgData name="Marcelo Hadad" userId="9a86a7d637bea1c5" providerId="LiveId" clId="{EDEACE2C-B1BF-4F11-B3F9-7B17A7CD8069}" dt="2024-03-21T01:52:17.574" v="2178" actId="14100"/>
          <ac:picMkLst>
            <pc:docMk/>
            <pc:sldMk cId="175427884" sldId="261"/>
            <ac:picMk id="6" creationId="{F8B6527D-4FB4-4812-C7DC-F7159A2F3A99}"/>
          </ac:picMkLst>
        </pc:picChg>
        <pc:picChg chg="del">
          <ac:chgData name="Marcelo Hadad" userId="9a86a7d637bea1c5" providerId="LiveId" clId="{EDEACE2C-B1BF-4F11-B3F9-7B17A7CD8069}" dt="2024-03-21T01:52:01.655" v="2173" actId="478"/>
          <ac:picMkLst>
            <pc:docMk/>
            <pc:sldMk cId="175427884" sldId="261"/>
            <ac:picMk id="17" creationId="{2945505F-8D76-BA63-E0C7-965C82FFB19C}"/>
          </ac:picMkLst>
        </pc:picChg>
      </pc:sldChg>
      <pc:sldChg chg="addSp delSp modSp mod">
        <pc:chgData name="Marcelo Hadad" userId="9a86a7d637bea1c5" providerId="LiveId" clId="{EDEACE2C-B1BF-4F11-B3F9-7B17A7CD8069}" dt="2024-03-21T01:56:07.703" v="2212" actId="2711"/>
        <pc:sldMkLst>
          <pc:docMk/>
          <pc:sldMk cId="4266247945" sldId="263"/>
        </pc:sldMkLst>
        <pc:spChg chg="mod">
          <ac:chgData name="Marcelo Hadad" userId="9a86a7d637bea1c5" providerId="LiveId" clId="{EDEACE2C-B1BF-4F11-B3F9-7B17A7CD8069}" dt="2024-03-21T01:53:39.949" v="2191" actId="14100"/>
          <ac:spMkLst>
            <pc:docMk/>
            <pc:sldMk cId="4266247945" sldId="263"/>
            <ac:spMk id="2" creationId="{6C7CF0D1-6FA9-AEAD-2B06-E07652454E3D}"/>
          </ac:spMkLst>
        </pc:spChg>
        <pc:spChg chg="mod">
          <ac:chgData name="Marcelo Hadad" userId="9a86a7d637bea1c5" providerId="LiveId" clId="{EDEACE2C-B1BF-4F11-B3F9-7B17A7CD8069}" dt="2024-03-21T01:56:07.703" v="2212" actId="2711"/>
          <ac:spMkLst>
            <pc:docMk/>
            <pc:sldMk cId="4266247945" sldId="263"/>
            <ac:spMk id="5" creationId="{49730E1C-0CC3-9A6A-5744-872F336A6871}"/>
          </ac:spMkLst>
        </pc:spChg>
        <pc:spChg chg="mod">
          <ac:chgData name="Marcelo Hadad" userId="9a86a7d637bea1c5" providerId="LiveId" clId="{EDEACE2C-B1BF-4F11-B3F9-7B17A7CD8069}" dt="2024-03-21T01:53:43.647" v="2192" actId="14100"/>
          <ac:spMkLst>
            <pc:docMk/>
            <pc:sldMk cId="4266247945" sldId="263"/>
            <ac:spMk id="7" creationId="{67086ADB-082B-E88D-8850-A8979EFB5FE1}"/>
          </ac:spMkLst>
        </pc:spChg>
        <pc:spChg chg="add">
          <ac:chgData name="Marcelo Hadad" userId="9a86a7d637bea1c5" providerId="LiveId" clId="{EDEACE2C-B1BF-4F11-B3F9-7B17A7CD8069}" dt="2024-03-20T12:12:14.430" v="403"/>
          <ac:spMkLst>
            <pc:docMk/>
            <pc:sldMk cId="4266247945" sldId="263"/>
            <ac:spMk id="16" creationId="{93E1B999-7F4A-2A05-2CCE-A23BC1C87817}"/>
          </ac:spMkLst>
        </pc:spChg>
        <pc:spChg chg="add">
          <ac:chgData name="Marcelo Hadad" userId="9a86a7d637bea1c5" providerId="LiveId" clId="{EDEACE2C-B1BF-4F11-B3F9-7B17A7CD8069}" dt="2024-03-20T12:13:51.393" v="409"/>
          <ac:spMkLst>
            <pc:docMk/>
            <pc:sldMk cId="4266247945" sldId="263"/>
            <ac:spMk id="17" creationId="{AD69FD28-52FB-82AE-6779-9569AF2D7535}"/>
          </ac:spMkLst>
        </pc:spChg>
        <pc:picChg chg="del mod">
          <ac:chgData name="Marcelo Hadad" userId="9a86a7d637bea1c5" providerId="LiveId" clId="{EDEACE2C-B1BF-4F11-B3F9-7B17A7CD8069}" dt="2024-03-20T11:21:59.465" v="382" actId="478"/>
          <ac:picMkLst>
            <pc:docMk/>
            <pc:sldMk cId="4266247945" sldId="263"/>
            <ac:picMk id="10" creationId="{C3FBFA9C-21FD-2860-962C-6253395A54BA}"/>
          </ac:picMkLst>
        </pc:picChg>
        <pc:picChg chg="add del">
          <ac:chgData name="Marcelo Hadad" userId="9a86a7d637bea1c5" providerId="LiveId" clId="{EDEACE2C-B1BF-4F11-B3F9-7B17A7CD8069}" dt="2024-03-20T11:21:58.166" v="381" actId="478"/>
          <ac:picMkLst>
            <pc:docMk/>
            <pc:sldMk cId="4266247945" sldId="263"/>
            <ac:picMk id="12" creationId="{B042160A-6591-018F-10F8-34497DE6EE1E}"/>
          </ac:picMkLst>
        </pc:picChg>
        <pc:picChg chg="add del mod">
          <ac:chgData name="Marcelo Hadad" userId="9a86a7d637bea1c5" providerId="LiveId" clId="{EDEACE2C-B1BF-4F11-B3F9-7B17A7CD8069}" dt="2024-03-20T12:30:35.449" v="564" actId="478"/>
          <ac:picMkLst>
            <pc:docMk/>
            <pc:sldMk cId="4266247945" sldId="263"/>
            <ac:picMk id="15" creationId="{3FE55C1C-D741-A917-7873-DCCA9E4A41EB}"/>
          </ac:picMkLst>
        </pc:picChg>
        <pc:picChg chg="add del mod">
          <ac:chgData name="Marcelo Hadad" userId="9a86a7d637bea1c5" providerId="LiveId" clId="{EDEACE2C-B1BF-4F11-B3F9-7B17A7CD8069}" dt="2024-03-20T12:32:43.886" v="568" actId="478"/>
          <ac:picMkLst>
            <pc:docMk/>
            <pc:sldMk cId="4266247945" sldId="263"/>
            <ac:picMk id="24" creationId="{91740A71-082B-EF94-5ACF-8E04679CE1F5}"/>
          </ac:picMkLst>
        </pc:picChg>
        <pc:picChg chg="add del mod">
          <ac:chgData name="Marcelo Hadad" userId="9a86a7d637bea1c5" providerId="LiveId" clId="{EDEACE2C-B1BF-4F11-B3F9-7B17A7CD8069}" dt="2024-03-20T13:07:19.662" v="1648" actId="478"/>
          <ac:picMkLst>
            <pc:docMk/>
            <pc:sldMk cId="4266247945" sldId="263"/>
            <ac:picMk id="26" creationId="{E3073787-601B-EAF4-C2DD-320C0342F77E}"/>
          </ac:picMkLst>
        </pc:picChg>
        <pc:picChg chg="add mod">
          <ac:chgData name="Marcelo Hadad" userId="9a86a7d637bea1c5" providerId="LiveId" clId="{EDEACE2C-B1BF-4F11-B3F9-7B17A7CD8069}" dt="2024-03-21T01:53:36.929" v="2190" actId="14100"/>
          <ac:picMkLst>
            <pc:docMk/>
            <pc:sldMk cId="4266247945" sldId="263"/>
            <ac:picMk id="28" creationId="{319D407B-CE95-EA6F-4614-095D6AC26E8C}"/>
          </ac:picMkLst>
        </pc:picChg>
      </pc:sldChg>
      <pc:sldChg chg="addSp delSp modSp mod">
        <pc:chgData name="Marcelo Hadad" userId="9a86a7d637bea1c5" providerId="LiveId" clId="{EDEACE2C-B1BF-4F11-B3F9-7B17A7CD8069}" dt="2024-03-21T01:56:12.993" v="2213" actId="2711"/>
        <pc:sldMkLst>
          <pc:docMk/>
          <pc:sldMk cId="3251742659" sldId="264"/>
        </pc:sldMkLst>
        <pc:spChg chg="del">
          <ac:chgData name="Marcelo Hadad" userId="9a86a7d637bea1c5" providerId="LiveId" clId="{EDEACE2C-B1BF-4F11-B3F9-7B17A7CD8069}" dt="2024-03-20T12:17:56.244" v="561" actId="478"/>
          <ac:spMkLst>
            <pc:docMk/>
            <pc:sldMk cId="3251742659" sldId="264"/>
            <ac:spMk id="2" creationId="{6C7CF0D1-6FA9-AEAD-2B06-E07652454E3D}"/>
          </ac:spMkLst>
        </pc:spChg>
        <pc:spChg chg="mod">
          <ac:chgData name="Marcelo Hadad" userId="9a86a7d637bea1c5" providerId="LiveId" clId="{EDEACE2C-B1BF-4F11-B3F9-7B17A7CD8069}" dt="2024-03-21T01:56:12.993" v="2213" actId="2711"/>
          <ac:spMkLst>
            <pc:docMk/>
            <pc:sldMk cId="3251742659" sldId="264"/>
            <ac:spMk id="5" creationId="{49730E1C-0CC3-9A6A-5744-872F336A6871}"/>
          </ac:spMkLst>
        </pc:spChg>
        <pc:spChg chg="add del mod">
          <ac:chgData name="Marcelo Hadad" userId="9a86a7d637bea1c5" providerId="LiveId" clId="{EDEACE2C-B1BF-4F11-B3F9-7B17A7CD8069}" dt="2024-03-20T12:37:07.155" v="600" actId="478"/>
          <ac:spMkLst>
            <pc:docMk/>
            <pc:sldMk cId="3251742659" sldId="264"/>
            <ac:spMk id="7" creationId="{67086ADB-082B-E88D-8850-A8979EFB5FE1}"/>
          </ac:spMkLst>
        </pc:spChg>
        <pc:spChg chg="del mod">
          <ac:chgData name="Marcelo Hadad" userId="9a86a7d637bea1c5" providerId="LiveId" clId="{EDEACE2C-B1BF-4F11-B3F9-7B17A7CD8069}" dt="2024-03-20T12:35:03.633" v="596" actId="478"/>
          <ac:spMkLst>
            <pc:docMk/>
            <pc:sldMk cId="3251742659" sldId="264"/>
            <ac:spMk id="8" creationId="{6A74B4E5-3FD3-2683-EBD6-6D8F1C7A8C6F}"/>
          </ac:spMkLst>
        </pc:spChg>
        <pc:spChg chg="add mod">
          <ac:chgData name="Marcelo Hadad" userId="9a86a7d637bea1c5" providerId="LiveId" clId="{EDEACE2C-B1BF-4F11-B3F9-7B17A7CD8069}" dt="2024-03-21T01:53:50.650" v="2193" actId="14100"/>
          <ac:spMkLst>
            <pc:docMk/>
            <pc:sldMk cId="3251742659" sldId="264"/>
            <ac:spMk id="9" creationId="{41BF5A1A-93A8-B442-80C8-12DF6E57BB75}"/>
          </ac:spMkLst>
        </pc:spChg>
        <pc:spChg chg="del mod">
          <ac:chgData name="Marcelo Hadad" userId="9a86a7d637bea1c5" providerId="LiveId" clId="{EDEACE2C-B1BF-4F11-B3F9-7B17A7CD8069}" dt="2024-03-20T12:37:10.464" v="601" actId="478"/>
          <ac:spMkLst>
            <pc:docMk/>
            <pc:sldMk cId="3251742659" sldId="264"/>
            <ac:spMk id="13" creationId="{EC2CDAEA-5365-FEC7-C85B-9FC5B8D7CCCB}"/>
          </ac:spMkLst>
        </pc:spChg>
        <pc:picChg chg="del mod">
          <ac:chgData name="Marcelo Hadad" userId="9a86a7d637bea1c5" providerId="LiveId" clId="{EDEACE2C-B1BF-4F11-B3F9-7B17A7CD8069}" dt="2024-03-20T13:08:30.300" v="1657" actId="478"/>
          <ac:picMkLst>
            <pc:docMk/>
            <pc:sldMk cId="3251742659" sldId="264"/>
            <ac:picMk id="3" creationId="{11A925EF-67E1-51E5-869B-6E85EF74C29B}"/>
          </ac:picMkLst>
        </pc:picChg>
        <pc:picChg chg="del">
          <ac:chgData name="Marcelo Hadad" userId="9a86a7d637bea1c5" providerId="LiveId" clId="{EDEACE2C-B1BF-4F11-B3F9-7B17A7CD8069}" dt="2024-03-20T12:17:54.705" v="560" actId="478"/>
          <ac:picMkLst>
            <pc:docMk/>
            <pc:sldMk cId="3251742659" sldId="264"/>
            <ac:picMk id="6" creationId="{9403CC46-ED93-9C14-E8D0-EF275C3E2A71}"/>
          </ac:picMkLst>
        </pc:picChg>
        <pc:picChg chg="add mod">
          <ac:chgData name="Marcelo Hadad" userId="9a86a7d637bea1c5" providerId="LiveId" clId="{EDEACE2C-B1BF-4F11-B3F9-7B17A7CD8069}" dt="2024-03-21T01:54:06.753" v="2198" actId="1076"/>
          <ac:picMkLst>
            <pc:docMk/>
            <pc:sldMk cId="3251742659" sldId="264"/>
            <ac:picMk id="11" creationId="{7D5977AB-7095-7B20-1CE4-5C160A49D26E}"/>
          </ac:picMkLst>
        </pc:picChg>
        <pc:picChg chg="del">
          <ac:chgData name="Marcelo Hadad" userId="9a86a7d637bea1c5" providerId="LiveId" clId="{EDEACE2C-B1BF-4F11-B3F9-7B17A7CD8069}" dt="2024-03-20T12:17:52.394" v="558" actId="478"/>
          <ac:picMkLst>
            <pc:docMk/>
            <pc:sldMk cId="3251742659" sldId="264"/>
            <ac:picMk id="12" creationId="{07DE32E0-0559-F1AE-E119-32A0A2247777}"/>
          </ac:picMkLst>
        </pc:picChg>
      </pc:sldChg>
      <pc:sldChg chg="addSp delSp modSp mod">
        <pc:chgData name="Marcelo Hadad" userId="9a86a7d637bea1c5" providerId="LiveId" clId="{EDEACE2C-B1BF-4F11-B3F9-7B17A7CD8069}" dt="2024-03-21T04:25:18.005" v="3102" actId="1076"/>
        <pc:sldMkLst>
          <pc:docMk/>
          <pc:sldMk cId="3508265261" sldId="265"/>
        </pc:sldMkLst>
        <pc:spChg chg="del mod">
          <ac:chgData name="Marcelo Hadad" userId="9a86a7d637bea1c5" providerId="LiveId" clId="{EDEACE2C-B1BF-4F11-B3F9-7B17A7CD8069}" dt="2024-03-20T05:22:45.116" v="3" actId="478"/>
          <ac:spMkLst>
            <pc:docMk/>
            <pc:sldMk cId="3508265261" sldId="265"/>
            <ac:spMk id="2" creationId="{6C7CF0D1-6FA9-AEAD-2B06-E07652454E3D}"/>
          </ac:spMkLst>
        </pc:spChg>
        <pc:spChg chg="add mod">
          <ac:chgData name="Marcelo Hadad" userId="9a86a7d637bea1c5" providerId="LiveId" clId="{EDEACE2C-B1BF-4F11-B3F9-7B17A7CD8069}" dt="2024-03-21T02:42:58.039" v="2228" actId="14100"/>
          <ac:spMkLst>
            <pc:docMk/>
            <pc:sldMk cId="3508265261" sldId="265"/>
            <ac:spMk id="3" creationId="{E74D5457-504E-9216-256C-9A760136BE95}"/>
          </ac:spMkLst>
        </pc:spChg>
        <pc:spChg chg="mod">
          <ac:chgData name="Marcelo Hadad" userId="9a86a7d637bea1c5" providerId="LiveId" clId="{EDEACE2C-B1BF-4F11-B3F9-7B17A7CD8069}" dt="2024-03-20T05:22:36.558" v="0" actId="1076"/>
          <ac:spMkLst>
            <pc:docMk/>
            <pc:sldMk cId="3508265261" sldId="265"/>
            <ac:spMk id="4" creationId="{1F658497-18B3-D847-289C-B38CADBC5FC5}"/>
          </ac:spMkLst>
        </pc:spChg>
        <pc:spChg chg="mod">
          <ac:chgData name="Marcelo Hadad" userId="9a86a7d637bea1c5" providerId="LiveId" clId="{EDEACE2C-B1BF-4F11-B3F9-7B17A7CD8069}" dt="2024-03-21T01:56:24.548" v="2214" actId="2711"/>
          <ac:spMkLst>
            <pc:docMk/>
            <pc:sldMk cId="3508265261" sldId="265"/>
            <ac:spMk id="5" creationId="{49730E1C-0CC3-9A6A-5744-872F336A6871}"/>
          </ac:spMkLst>
        </pc:spChg>
        <pc:spChg chg="del">
          <ac:chgData name="Marcelo Hadad" userId="9a86a7d637bea1c5" providerId="LiveId" clId="{EDEACE2C-B1BF-4F11-B3F9-7B17A7CD8069}" dt="2024-03-20T05:22:46.334" v="4" actId="478"/>
          <ac:spMkLst>
            <pc:docMk/>
            <pc:sldMk cId="3508265261" sldId="265"/>
            <ac:spMk id="7" creationId="{67086ADB-082B-E88D-8850-A8979EFB5FE1}"/>
          </ac:spMkLst>
        </pc:spChg>
        <pc:spChg chg="del">
          <ac:chgData name="Marcelo Hadad" userId="9a86a7d637bea1c5" providerId="LiveId" clId="{EDEACE2C-B1BF-4F11-B3F9-7B17A7CD8069}" dt="2024-03-20T05:22:48.427" v="5" actId="478"/>
          <ac:spMkLst>
            <pc:docMk/>
            <pc:sldMk cId="3508265261" sldId="265"/>
            <ac:spMk id="8" creationId="{6A74B4E5-3FD3-2683-EBD6-6D8F1C7A8C6F}"/>
          </ac:spMkLst>
        </pc:spChg>
        <pc:picChg chg="del">
          <ac:chgData name="Marcelo Hadad" userId="9a86a7d637bea1c5" providerId="LiveId" clId="{EDEACE2C-B1BF-4F11-B3F9-7B17A7CD8069}" dt="2024-03-20T05:22:44.086" v="1" actId="478"/>
          <ac:picMkLst>
            <pc:docMk/>
            <pc:sldMk cId="3508265261" sldId="265"/>
            <ac:picMk id="6" creationId="{9403CC46-ED93-9C14-E8D0-EF275C3E2A71}"/>
          </ac:picMkLst>
        </pc:picChg>
        <pc:picChg chg="add mod">
          <ac:chgData name="Marcelo Hadad" userId="9a86a7d637bea1c5" providerId="LiveId" clId="{EDEACE2C-B1BF-4F11-B3F9-7B17A7CD8069}" dt="2024-03-21T04:25:18.005" v="3102" actId="1076"/>
          <ac:picMkLst>
            <pc:docMk/>
            <pc:sldMk cId="3508265261" sldId="265"/>
            <ac:picMk id="10" creationId="{BD2082E9-3BED-6E00-24B1-69465F5D5000}"/>
          </ac:picMkLst>
        </pc:picChg>
      </pc:sldChg>
      <pc:sldChg chg="addSp delSp modSp mod">
        <pc:chgData name="Marcelo Hadad" userId="9a86a7d637bea1c5" providerId="LiveId" clId="{EDEACE2C-B1BF-4F11-B3F9-7B17A7CD8069}" dt="2024-03-21T04:02:44.221" v="2915" actId="1076"/>
        <pc:sldMkLst>
          <pc:docMk/>
          <pc:sldMk cId="687590760" sldId="266"/>
        </pc:sldMkLst>
        <pc:spChg chg="add del mod">
          <ac:chgData name="Marcelo Hadad" userId="9a86a7d637bea1c5" providerId="LiveId" clId="{EDEACE2C-B1BF-4F11-B3F9-7B17A7CD8069}" dt="2024-03-20T22:25:00.289" v="1761" actId="478"/>
          <ac:spMkLst>
            <pc:docMk/>
            <pc:sldMk cId="687590760" sldId="266"/>
            <ac:spMk id="3" creationId="{6A741BE7-81F7-EE8D-9062-85EA3355B413}"/>
          </ac:spMkLst>
        </pc:spChg>
        <pc:spChg chg="mod">
          <ac:chgData name="Marcelo Hadad" userId="9a86a7d637bea1c5" providerId="LiveId" clId="{EDEACE2C-B1BF-4F11-B3F9-7B17A7CD8069}" dt="2024-03-21T01:56:28.410" v="2215" actId="2711"/>
          <ac:spMkLst>
            <pc:docMk/>
            <pc:sldMk cId="687590760" sldId="266"/>
            <ac:spMk id="5" creationId="{49730E1C-0CC3-9A6A-5744-872F336A6871}"/>
          </ac:spMkLst>
        </pc:spChg>
        <pc:spChg chg="add mod">
          <ac:chgData name="Marcelo Hadad" userId="9a86a7d637bea1c5" providerId="LiveId" clId="{EDEACE2C-B1BF-4F11-B3F9-7B17A7CD8069}" dt="2024-03-21T02:43:02.436" v="2229" actId="14100"/>
          <ac:spMkLst>
            <pc:docMk/>
            <pc:sldMk cId="687590760" sldId="266"/>
            <ac:spMk id="13" creationId="{A4AD6513-AC1E-1B25-D212-2A2AC6392F50}"/>
          </ac:spMkLst>
        </pc:spChg>
        <pc:spChg chg="add mod">
          <ac:chgData name="Marcelo Hadad" userId="9a86a7d637bea1c5" providerId="LiveId" clId="{EDEACE2C-B1BF-4F11-B3F9-7B17A7CD8069}" dt="2024-03-20T22:25:57.531" v="1814" actId="1076"/>
          <ac:spMkLst>
            <pc:docMk/>
            <pc:sldMk cId="687590760" sldId="266"/>
            <ac:spMk id="14" creationId="{09B43887-C95C-DD6E-B839-D8A54BFF7145}"/>
          </ac:spMkLst>
        </pc:spChg>
        <pc:spChg chg="add mod">
          <ac:chgData name="Marcelo Hadad" userId="9a86a7d637bea1c5" providerId="LiveId" clId="{EDEACE2C-B1BF-4F11-B3F9-7B17A7CD8069}" dt="2024-03-20T22:43:31.063" v="2082"/>
          <ac:spMkLst>
            <pc:docMk/>
            <pc:sldMk cId="687590760" sldId="266"/>
            <ac:spMk id="17" creationId="{C75E8B09-BE19-DC10-8CB6-ACCAED8FAF72}"/>
          </ac:spMkLst>
        </pc:spChg>
        <pc:spChg chg="add mod">
          <ac:chgData name="Marcelo Hadad" userId="9a86a7d637bea1c5" providerId="LiveId" clId="{EDEACE2C-B1BF-4F11-B3F9-7B17A7CD8069}" dt="2024-03-21T02:43:05.065" v="2230" actId="14100"/>
          <ac:spMkLst>
            <pc:docMk/>
            <pc:sldMk cId="687590760" sldId="266"/>
            <ac:spMk id="20" creationId="{8E4E8680-BFB4-9519-FDC6-2838B158ED9A}"/>
          </ac:spMkLst>
        </pc:spChg>
        <pc:spChg chg="add">
          <ac:chgData name="Marcelo Hadad" userId="9a86a7d637bea1c5" providerId="LiveId" clId="{EDEACE2C-B1BF-4F11-B3F9-7B17A7CD8069}" dt="2024-03-20T22:44:55.977" v="2106"/>
          <ac:spMkLst>
            <pc:docMk/>
            <pc:sldMk cId="687590760" sldId="266"/>
            <ac:spMk id="24" creationId="{4E798DBE-0B15-92CC-26FD-E811C4ADACBE}"/>
          </ac:spMkLst>
        </pc:spChg>
        <pc:graphicFrameChg chg="add del mod">
          <ac:chgData name="Marcelo Hadad" userId="9a86a7d637bea1c5" providerId="LiveId" clId="{EDEACE2C-B1BF-4F11-B3F9-7B17A7CD8069}" dt="2024-03-20T22:23:59.651" v="1741"/>
          <ac:graphicFrameMkLst>
            <pc:docMk/>
            <pc:sldMk cId="687590760" sldId="266"/>
            <ac:graphicFrameMk id="9" creationId="{55EA6C7B-DDF4-FC34-1932-6301CDA22113}"/>
          </ac:graphicFrameMkLst>
        </pc:graphicFrameChg>
        <pc:graphicFrameChg chg="add del">
          <ac:chgData name="Marcelo Hadad" userId="9a86a7d637bea1c5" providerId="LiveId" clId="{EDEACE2C-B1BF-4F11-B3F9-7B17A7CD8069}" dt="2024-03-20T22:23:58.887" v="1739"/>
          <ac:graphicFrameMkLst>
            <pc:docMk/>
            <pc:sldMk cId="687590760" sldId="266"/>
            <ac:graphicFrameMk id="10" creationId="{EAEA221F-C25D-5A2F-7459-E10FB26896DE}"/>
          </ac:graphicFrameMkLst>
        </pc:graphicFrameChg>
        <pc:picChg chg="add del mod">
          <ac:chgData name="Marcelo Hadad" userId="9a86a7d637bea1c5" providerId="LiveId" clId="{EDEACE2C-B1BF-4F11-B3F9-7B17A7CD8069}" dt="2024-03-21T04:02:19.310" v="2906" actId="478"/>
          <ac:picMkLst>
            <pc:docMk/>
            <pc:sldMk cId="687590760" sldId="266"/>
            <ac:picMk id="3" creationId="{24D91FBC-E79E-1C4E-8B72-35DF9447ECBB}"/>
          </ac:picMkLst>
        </pc:picChg>
        <pc:picChg chg="add mod">
          <ac:chgData name="Marcelo Hadad" userId="9a86a7d637bea1c5" providerId="LiveId" clId="{EDEACE2C-B1BF-4F11-B3F9-7B17A7CD8069}" dt="2024-03-21T04:02:44.221" v="2915" actId="1076"/>
          <ac:picMkLst>
            <pc:docMk/>
            <pc:sldMk cId="687590760" sldId="266"/>
            <ac:picMk id="7" creationId="{D2BEF729-0F9D-F2D1-7D77-78CBCCA61DFE}"/>
          </ac:picMkLst>
        </pc:picChg>
        <pc:picChg chg="add del mod">
          <ac:chgData name="Marcelo Hadad" userId="9a86a7d637bea1c5" providerId="LiveId" clId="{EDEACE2C-B1BF-4F11-B3F9-7B17A7CD8069}" dt="2024-03-20T22:25:02.230" v="1763" actId="478"/>
          <ac:picMkLst>
            <pc:docMk/>
            <pc:sldMk cId="687590760" sldId="266"/>
            <ac:picMk id="11" creationId="{1CC21596-B6AC-4AAA-5769-DCBA5907A2F6}"/>
          </ac:picMkLst>
        </pc:picChg>
        <pc:picChg chg="add del mod">
          <ac:chgData name="Marcelo Hadad" userId="9a86a7d637bea1c5" providerId="LiveId" clId="{EDEACE2C-B1BF-4F11-B3F9-7B17A7CD8069}" dt="2024-03-21T03:51:42.457" v="2844" actId="478"/>
          <ac:picMkLst>
            <pc:docMk/>
            <pc:sldMk cId="687590760" sldId="266"/>
            <ac:picMk id="16" creationId="{B5B10BC3-E99E-34D4-0728-71DD73368474}"/>
          </ac:picMkLst>
        </pc:picChg>
      </pc:sldChg>
      <pc:sldChg chg="addSp delSp modSp mod">
        <pc:chgData name="Marcelo Hadad" userId="9a86a7d637bea1c5" providerId="LiveId" clId="{EDEACE2C-B1BF-4F11-B3F9-7B17A7CD8069}" dt="2024-03-21T04:14:57.602" v="3025" actId="2711"/>
        <pc:sldMkLst>
          <pc:docMk/>
          <pc:sldMk cId="2212589661" sldId="267"/>
        </pc:sldMkLst>
        <pc:spChg chg="add mod">
          <ac:chgData name="Marcelo Hadad" userId="9a86a7d637bea1c5" providerId="LiveId" clId="{EDEACE2C-B1BF-4F11-B3F9-7B17A7CD8069}" dt="2024-03-21T02:46:19.874" v="2242" actId="20577"/>
          <ac:spMkLst>
            <pc:docMk/>
            <pc:sldMk cId="2212589661" sldId="267"/>
            <ac:spMk id="3" creationId="{CFC19E1B-8768-B432-B7AD-8BDF28787024}"/>
          </ac:spMkLst>
        </pc:spChg>
        <pc:spChg chg="mod">
          <ac:chgData name="Marcelo Hadad" userId="9a86a7d637bea1c5" providerId="LiveId" clId="{EDEACE2C-B1BF-4F11-B3F9-7B17A7CD8069}" dt="2024-03-21T04:14:57.602" v="3025" actId="2711"/>
          <ac:spMkLst>
            <pc:docMk/>
            <pc:sldMk cId="2212589661" sldId="267"/>
            <ac:spMk id="5" creationId="{49730E1C-0CC3-9A6A-5744-872F336A6871}"/>
          </ac:spMkLst>
        </pc:spChg>
        <pc:spChg chg="add">
          <ac:chgData name="Marcelo Hadad" userId="9a86a7d637bea1c5" providerId="LiveId" clId="{EDEACE2C-B1BF-4F11-B3F9-7B17A7CD8069}" dt="2024-03-21T02:46:15.011" v="2238"/>
          <ac:spMkLst>
            <pc:docMk/>
            <pc:sldMk cId="2212589661" sldId="267"/>
            <ac:spMk id="9" creationId="{28C077AE-AA30-494C-0FA9-417831F35E00}"/>
          </ac:spMkLst>
        </pc:spChg>
        <pc:spChg chg="add mod">
          <ac:chgData name="Marcelo Hadad" userId="9a86a7d637bea1c5" providerId="LiveId" clId="{EDEACE2C-B1BF-4F11-B3F9-7B17A7CD8069}" dt="2024-03-21T03:19:21.884" v="2260" actId="1076"/>
          <ac:spMkLst>
            <pc:docMk/>
            <pc:sldMk cId="2212589661" sldId="267"/>
            <ac:spMk id="13" creationId="{CE21B00C-75F0-BEEF-8C57-A622EE0079A4}"/>
          </ac:spMkLst>
        </pc:spChg>
        <pc:spChg chg="add">
          <ac:chgData name="Marcelo Hadad" userId="9a86a7d637bea1c5" providerId="LiveId" clId="{EDEACE2C-B1BF-4F11-B3F9-7B17A7CD8069}" dt="2024-03-21T03:18:47.350" v="2255"/>
          <ac:spMkLst>
            <pc:docMk/>
            <pc:sldMk cId="2212589661" sldId="267"/>
            <ac:spMk id="14" creationId="{0E581F88-AA07-3862-026B-5D4A253B28D4}"/>
          </ac:spMkLst>
        </pc:spChg>
        <pc:picChg chg="add del mod">
          <ac:chgData name="Marcelo Hadad" userId="9a86a7d637bea1c5" providerId="LiveId" clId="{EDEACE2C-B1BF-4F11-B3F9-7B17A7CD8069}" dt="2024-03-21T04:01:49.677" v="2901" actId="478"/>
          <ac:picMkLst>
            <pc:docMk/>
            <pc:sldMk cId="2212589661" sldId="267"/>
            <ac:picMk id="6" creationId="{2E046C14-39A8-7206-6791-A1C6A26955D0}"/>
          </ac:picMkLst>
        </pc:picChg>
        <pc:picChg chg="add mod">
          <ac:chgData name="Marcelo Hadad" userId="9a86a7d637bea1c5" providerId="LiveId" clId="{EDEACE2C-B1BF-4F11-B3F9-7B17A7CD8069}" dt="2024-03-21T04:02:05.358" v="2905" actId="1076"/>
          <ac:picMkLst>
            <pc:docMk/>
            <pc:sldMk cId="2212589661" sldId="267"/>
            <ac:picMk id="8" creationId="{A84D77BC-D7BE-1793-5EBB-6A7F6679EF79}"/>
          </ac:picMkLst>
        </pc:picChg>
        <pc:picChg chg="add del mod">
          <ac:chgData name="Marcelo Hadad" userId="9a86a7d637bea1c5" providerId="LiveId" clId="{EDEACE2C-B1BF-4F11-B3F9-7B17A7CD8069}" dt="2024-03-21T03:26:23.287" v="2533" actId="478"/>
          <ac:picMkLst>
            <pc:docMk/>
            <pc:sldMk cId="2212589661" sldId="267"/>
            <ac:picMk id="11" creationId="{6C00F3F4-A1D7-AE4B-01F8-DBA92205C1A0}"/>
          </ac:picMkLst>
        </pc:picChg>
        <pc:picChg chg="add del mod">
          <ac:chgData name="Marcelo Hadad" userId="9a86a7d637bea1c5" providerId="LiveId" clId="{EDEACE2C-B1BF-4F11-B3F9-7B17A7CD8069}" dt="2024-03-21T03:53:03.071" v="2855" actId="478"/>
          <ac:picMkLst>
            <pc:docMk/>
            <pc:sldMk cId="2212589661" sldId="267"/>
            <ac:picMk id="16" creationId="{040014DF-CD82-5B68-486B-10EB49650A3A}"/>
          </ac:picMkLst>
        </pc:picChg>
      </pc:sldChg>
      <pc:sldChg chg="addSp delSp modSp mod">
        <pc:chgData name="Marcelo Hadad" userId="9a86a7d637bea1c5" providerId="LiveId" clId="{EDEACE2C-B1BF-4F11-B3F9-7B17A7CD8069}" dt="2024-03-21T04:14:53.410" v="3024" actId="2711"/>
        <pc:sldMkLst>
          <pc:docMk/>
          <pc:sldMk cId="911233249" sldId="268"/>
        </pc:sldMkLst>
        <pc:spChg chg="add mod">
          <ac:chgData name="Marcelo Hadad" userId="9a86a7d637bea1c5" providerId="LiveId" clId="{EDEACE2C-B1BF-4F11-B3F9-7B17A7CD8069}" dt="2024-03-21T03:20:25.220" v="2268"/>
          <ac:spMkLst>
            <pc:docMk/>
            <pc:sldMk cId="911233249" sldId="268"/>
            <ac:spMk id="3" creationId="{E4D6CD08-A981-AF90-83A3-AAC317625154}"/>
          </ac:spMkLst>
        </pc:spChg>
        <pc:spChg chg="mod">
          <ac:chgData name="Marcelo Hadad" userId="9a86a7d637bea1c5" providerId="LiveId" clId="{EDEACE2C-B1BF-4F11-B3F9-7B17A7CD8069}" dt="2024-03-21T04:14:53.410" v="3024" actId="2711"/>
          <ac:spMkLst>
            <pc:docMk/>
            <pc:sldMk cId="911233249" sldId="268"/>
            <ac:spMk id="5" creationId="{49730E1C-0CC3-9A6A-5744-872F336A6871}"/>
          </ac:spMkLst>
        </pc:spChg>
        <pc:spChg chg="add mod">
          <ac:chgData name="Marcelo Hadad" userId="9a86a7d637bea1c5" providerId="LiveId" clId="{EDEACE2C-B1BF-4F11-B3F9-7B17A7CD8069}" dt="2024-03-21T03:23:58.012" v="2518" actId="14100"/>
          <ac:spMkLst>
            <pc:docMk/>
            <pc:sldMk cId="911233249" sldId="268"/>
            <ac:spMk id="11" creationId="{39217894-5FC3-2A19-C33B-E11EE7F1C4CA}"/>
          </ac:spMkLst>
        </pc:spChg>
        <pc:spChg chg="add">
          <ac:chgData name="Marcelo Hadad" userId="9a86a7d637bea1c5" providerId="LiveId" clId="{EDEACE2C-B1BF-4F11-B3F9-7B17A7CD8069}" dt="2024-03-21T03:21:57.240" v="2280"/>
          <ac:spMkLst>
            <pc:docMk/>
            <pc:sldMk cId="911233249" sldId="268"/>
            <ac:spMk id="13" creationId="{4B3F3451-0C63-9B31-1D22-04972363CFF8}"/>
          </ac:spMkLst>
        </pc:spChg>
        <pc:spChg chg="add mod">
          <ac:chgData name="Marcelo Hadad" userId="9a86a7d637bea1c5" providerId="LiveId" clId="{EDEACE2C-B1BF-4F11-B3F9-7B17A7CD8069}" dt="2024-03-21T03:54:05.407" v="2865" actId="1076"/>
          <ac:spMkLst>
            <pc:docMk/>
            <pc:sldMk cId="911233249" sldId="268"/>
            <ac:spMk id="14" creationId="{2BE03818-2CBD-D4AF-50AF-E7FB68407D41}"/>
          </ac:spMkLst>
        </pc:spChg>
        <pc:picChg chg="add del mod">
          <ac:chgData name="Marcelo Hadad" userId="9a86a7d637bea1c5" providerId="LiveId" clId="{EDEACE2C-B1BF-4F11-B3F9-7B17A7CD8069}" dt="2024-03-21T04:00:52.556" v="2895" actId="478"/>
          <ac:picMkLst>
            <pc:docMk/>
            <pc:sldMk cId="911233249" sldId="268"/>
            <ac:picMk id="6" creationId="{9E72D101-59F4-A0E9-FDF8-AE529EAE7B96}"/>
          </ac:picMkLst>
        </pc:picChg>
        <pc:picChg chg="add del mod">
          <ac:chgData name="Marcelo Hadad" userId="9a86a7d637bea1c5" providerId="LiveId" clId="{EDEACE2C-B1BF-4F11-B3F9-7B17A7CD8069}" dt="2024-03-21T04:00:21.596" v="2889" actId="478"/>
          <ac:picMkLst>
            <pc:docMk/>
            <pc:sldMk cId="911233249" sldId="268"/>
            <ac:picMk id="8" creationId="{02982BF6-D8D0-F009-C4AF-8110F9FF65AC}"/>
          </ac:picMkLst>
        </pc:picChg>
        <pc:picChg chg="add del mod">
          <ac:chgData name="Marcelo Hadad" userId="9a86a7d637bea1c5" providerId="LiveId" clId="{EDEACE2C-B1BF-4F11-B3F9-7B17A7CD8069}" dt="2024-03-21T03:53:31.801" v="2859" actId="478"/>
          <ac:picMkLst>
            <pc:docMk/>
            <pc:sldMk cId="911233249" sldId="268"/>
            <ac:picMk id="10" creationId="{C1830F39-7DB5-445F-CFC7-0D8B61C72D08}"/>
          </ac:picMkLst>
        </pc:picChg>
        <pc:picChg chg="add mod">
          <ac:chgData name="Marcelo Hadad" userId="9a86a7d637bea1c5" providerId="LiveId" clId="{EDEACE2C-B1BF-4F11-B3F9-7B17A7CD8069}" dt="2024-03-21T04:00:34.197" v="2894" actId="1076"/>
          <ac:picMkLst>
            <pc:docMk/>
            <pc:sldMk cId="911233249" sldId="268"/>
            <ac:picMk id="12" creationId="{08E282B6-1B86-92F7-3C1D-3310B3BBBF4F}"/>
          </ac:picMkLst>
        </pc:picChg>
        <pc:picChg chg="add mod">
          <ac:chgData name="Marcelo Hadad" userId="9a86a7d637bea1c5" providerId="LiveId" clId="{EDEACE2C-B1BF-4F11-B3F9-7B17A7CD8069}" dt="2024-03-21T04:01:18.175" v="2900" actId="1076"/>
          <ac:picMkLst>
            <pc:docMk/>
            <pc:sldMk cId="911233249" sldId="268"/>
            <ac:picMk id="15" creationId="{C3E7C758-4497-BD72-C751-F4956EE61B2E}"/>
          </ac:picMkLst>
        </pc:picChg>
        <pc:picChg chg="add del mod">
          <ac:chgData name="Marcelo Hadad" userId="9a86a7d637bea1c5" providerId="LiveId" clId="{EDEACE2C-B1BF-4F11-B3F9-7B17A7CD8069}" dt="2024-03-21T03:25:45.615" v="2528" actId="478"/>
          <ac:picMkLst>
            <pc:docMk/>
            <pc:sldMk cId="911233249" sldId="268"/>
            <ac:picMk id="16" creationId="{32E48EC4-37F6-1F5E-4285-959F766BB909}"/>
          </ac:picMkLst>
        </pc:picChg>
        <pc:picChg chg="add del mod">
          <ac:chgData name="Marcelo Hadad" userId="9a86a7d637bea1c5" providerId="LiveId" clId="{EDEACE2C-B1BF-4F11-B3F9-7B17A7CD8069}" dt="2024-03-21T03:56:30.688" v="2866" actId="478"/>
          <ac:picMkLst>
            <pc:docMk/>
            <pc:sldMk cId="911233249" sldId="268"/>
            <ac:picMk id="20" creationId="{055F9091-DCFF-E0F0-6AC4-40D2746D46C3}"/>
          </ac:picMkLst>
        </pc:picChg>
      </pc:sldChg>
      <pc:sldChg chg="addSp delSp modSp mod">
        <pc:chgData name="Marcelo Hadad" userId="9a86a7d637bea1c5" providerId="LiveId" clId="{EDEACE2C-B1BF-4F11-B3F9-7B17A7CD8069}" dt="2024-03-21T04:25:02.510" v="3100" actId="1076"/>
        <pc:sldMkLst>
          <pc:docMk/>
          <pc:sldMk cId="3752751722" sldId="269"/>
        </pc:sldMkLst>
        <pc:spChg chg="add mod">
          <ac:chgData name="Marcelo Hadad" userId="9a86a7d637bea1c5" providerId="LiveId" clId="{EDEACE2C-B1BF-4F11-B3F9-7B17A7CD8069}" dt="2024-03-21T03:35:35.412" v="2574" actId="20577"/>
          <ac:spMkLst>
            <pc:docMk/>
            <pc:sldMk cId="3752751722" sldId="269"/>
            <ac:spMk id="2" creationId="{542322F9-D2AD-EB59-C511-C2D256985F9E}"/>
          </ac:spMkLst>
        </pc:spChg>
        <pc:spChg chg="mod">
          <ac:chgData name="Marcelo Hadad" userId="9a86a7d637bea1c5" providerId="LiveId" clId="{EDEACE2C-B1BF-4F11-B3F9-7B17A7CD8069}" dt="2024-03-21T04:14:49.495" v="3023" actId="2711"/>
          <ac:spMkLst>
            <pc:docMk/>
            <pc:sldMk cId="3752751722" sldId="269"/>
            <ac:spMk id="5" creationId="{49730E1C-0CC3-9A6A-5744-872F336A6871}"/>
          </ac:spMkLst>
        </pc:spChg>
        <pc:picChg chg="add mod">
          <ac:chgData name="Marcelo Hadad" userId="9a86a7d637bea1c5" providerId="LiveId" clId="{EDEACE2C-B1BF-4F11-B3F9-7B17A7CD8069}" dt="2024-03-21T04:25:02.510" v="3100" actId="1076"/>
          <ac:picMkLst>
            <pc:docMk/>
            <pc:sldMk cId="3752751722" sldId="269"/>
            <ac:picMk id="6" creationId="{7451F94F-E924-E4ED-45EB-911DE633D8B3}"/>
          </ac:picMkLst>
        </pc:picChg>
        <pc:picChg chg="add del mod">
          <ac:chgData name="Marcelo Hadad" userId="9a86a7d637bea1c5" providerId="LiveId" clId="{EDEACE2C-B1BF-4F11-B3F9-7B17A7CD8069}" dt="2024-03-21T04:03:26.329" v="2918" actId="478"/>
          <ac:picMkLst>
            <pc:docMk/>
            <pc:sldMk cId="3752751722" sldId="269"/>
            <ac:picMk id="8" creationId="{9AA55F77-7C84-A781-D300-210F2C945DCD}"/>
          </ac:picMkLst>
        </pc:picChg>
      </pc:sldChg>
      <pc:sldChg chg="addSp delSp modSp mod">
        <pc:chgData name="Marcelo Hadad" userId="9a86a7d637bea1c5" providerId="LiveId" clId="{EDEACE2C-B1BF-4F11-B3F9-7B17A7CD8069}" dt="2024-03-21T04:14:45.785" v="3022" actId="2711"/>
        <pc:sldMkLst>
          <pc:docMk/>
          <pc:sldMk cId="3059774771" sldId="270"/>
        </pc:sldMkLst>
        <pc:spChg chg="add mod">
          <ac:chgData name="Marcelo Hadad" userId="9a86a7d637bea1c5" providerId="LiveId" clId="{EDEACE2C-B1BF-4F11-B3F9-7B17A7CD8069}" dt="2024-03-21T03:38:54.768" v="2585" actId="20577"/>
          <ac:spMkLst>
            <pc:docMk/>
            <pc:sldMk cId="3059774771" sldId="270"/>
            <ac:spMk id="2" creationId="{CFF898B7-91C5-E520-BBC7-DF87BABDA2AB}"/>
          </ac:spMkLst>
        </pc:spChg>
        <pc:spChg chg="mod">
          <ac:chgData name="Marcelo Hadad" userId="9a86a7d637bea1c5" providerId="LiveId" clId="{EDEACE2C-B1BF-4F11-B3F9-7B17A7CD8069}" dt="2024-03-21T04:14:45.785" v="3022" actId="2711"/>
          <ac:spMkLst>
            <pc:docMk/>
            <pc:sldMk cId="3059774771" sldId="270"/>
            <ac:spMk id="5" creationId="{49730E1C-0CC3-9A6A-5744-872F336A6871}"/>
          </ac:spMkLst>
        </pc:spChg>
        <pc:spChg chg="add mod">
          <ac:chgData name="Marcelo Hadad" userId="9a86a7d637bea1c5" providerId="LiveId" clId="{EDEACE2C-B1BF-4F11-B3F9-7B17A7CD8069}" dt="2024-03-21T03:40:46.367" v="2721" actId="1076"/>
          <ac:spMkLst>
            <pc:docMk/>
            <pc:sldMk cId="3059774771" sldId="270"/>
            <ac:spMk id="7" creationId="{DFDABE02-7A14-0DE6-454F-618757F87893}"/>
          </ac:spMkLst>
        </pc:spChg>
        <pc:picChg chg="add mod">
          <ac:chgData name="Marcelo Hadad" userId="9a86a7d637bea1c5" providerId="LiveId" clId="{EDEACE2C-B1BF-4F11-B3F9-7B17A7CD8069}" dt="2024-03-21T03:39:21.277" v="2588" actId="1076"/>
          <ac:picMkLst>
            <pc:docMk/>
            <pc:sldMk cId="3059774771" sldId="270"/>
            <ac:picMk id="6" creationId="{6D25B6FF-CE9C-8E4F-A8AD-B8A068DD93DF}"/>
          </ac:picMkLst>
        </pc:picChg>
        <pc:picChg chg="add del mod">
          <ac:chgData name="Marcelo Hadad" userId="9a86a7d637bea1c5" providerId="LiveId" clId="{EDEACE2C-B1BF-4F11-B3F9-7B17A7CD8069}" dt="2024-03-21T03:59:56.992" v="2886" actId="478"/>
          <ac:picMkLst>
            <pc:docMk/>
            <pc:sldMk cId="3059774771" sldId="270"/>
            <ac:picMk id="9" creationId="{FA0AEF17-B2DF-5E56-C2F8-473C4FC595C4}"/>
          </ac:picMkLst>
        </pc:picChg>
      </pc:sldChg>
      <pc:sldChg chg="addSp delSp modSp mod">
        <pc:chgData name="Marcelo Hadad" userId="9a86a7d637bea1c5" providerId="LiveId" clId="{EDEACE2C-B1BF-4F11-B3F9-7B17A7CD8069}" dt="2024-03-21T04:14:41.386" v="3021" actId="2711"/>
        <pc:sldMkLst>
          <pc:docMk/>
          <pc:sldMk cId="2159763044" sldId="271"/>
        </pc:sldMkLst>
        <pc:spChg chg="add mod">
          <ac:chgData name="Marcelo Hadad" userId="9a86a7d637bea1c5" providerId="LiveId" clId="{EDEACE2C-B1BF-4F11-B3F9-7B17A7CD8069}" dt="2024-03-21T03:46:29.288" v="2799" actId="2711"/>
          <ac:spMkLst>
            <pc:docMk/>
            <pc:sldMk cId="2159763044" sldId="271"/>
            <ac:spMk id="2" creationId="{3D6A02DB-7695-6E38-F562-46764F909172}"/>
          </ac:spMkLst>
        </pc:spChg>
        <pc:spChg chg="add">
          <ac:chgData name="Marcelo Hadad" userId="9a86a7d637bea1c5" providerId="LiveId" clId="{EDEACE2C-B1BF-4F11-B3F9-7B17A7CD8069}" dt="2024-03-21T03:43:36.209" v="2756"/>
          <ac:spMkLst>
            <pc:docMk/>
            <pc:sldMk cId="2159763044" sldId="271"/>
            <ac:spMk id="3" creationId="{8659F27A-D3E6-6500-2838-7F8CFE416EA6}"/>
          </ac:spMkLst>
        </pc:spChg>
        <pc:spChg chg="mod">
          <ac:chgData name="Marcelo Hadad" userId="9a86a7d637bea1c5" providerId="LiveId" clId="{EDEACE2C-B1BF-4F11-B3F9-7B17A7CD8069}" dt="2024-03-21T04:14:41.386" v="3021" actId="2711"/>
          <ac:spMkLst>
            <pc:docMk/>
            <pc:sldMk cId="2159763044" sldId="271"/>
            <ac:spMk id="5" creationId="{49730E1C-0CC3-9A6A-5744-872F336A6871}"/>
          </ac:spMkLst>
        </pc:spChg>
        <pc:picChg chg="add del mod">
          <ac:chgData name="Marcelo Hadad" userId="9a86a7d637bea1c5" providerId="LiveId" clId="{EDEACE2C-B1BF-4F11-B3F9-7B17A7CD8069}" dt="2024-03-21T03:50:41.167" v="2838" actId="478"/>
          <ac:picMkLst>
            <pc:docMk/>
            <pc:sldMk cId="2159763044" sldId="271"/>
            <ac:picMk id="7" creationId="{7D1CFD1A-F95E-0FD1-0B97-7586D7A4CAA7}"/>
          </ac:picMkLst>
        </pc:picChg>
        <pc:picChg chg="add del mod">
          <ac:chgData name="Marcelo Hadad" userId="9a86a7d637bea1c5" providerId="LiveId" clId="{EDEACE2C-B1BF-4F11-B3F9-7B17A7CD8069}" dt="2024-03-21T03:59:28.037" v="2880" actId="478"/>
          <ac:picMkLst>
            <pc:docMk/>
            <pc:sldMk cId="2159763044" sldId="271"/>
            <ac:picMk id="9" creationId="{95E2D0D8-2D82-82F8-F52F-FFEB5FD9EA1F}"/>
          </ac:picMkLst>
        </pc:picChg>
        <pc:picChg chg="add mod">
          <ac:chgData name="Marcelo Hadad" userId="9a86a7d637bea1c5" providerId="LiveId" clId="{EDEACE2C-B1BF-4F11-B3F9-7B17A7CD8069}" dt="2024-03-21T03:59:32.358" v="2881" actId="1076"/>
          <ac:picMkLst>
            <pc:docMk/>
            <pc:sldMk cId="2159763044" sldId="271"/>
            <ac:picMk id="11" creationId="{17600CA9-53B7-141D-EF1F-178AA5A72117}"/>
          </ac:picMkLst>
        </pc:picChg>
      </pc:sldChg>
      <pc:sldChg chg="addSp delSp modSp mod">
        <pc:chgData name="Marcelo Hadad" userId="9a86a7d637bea1c5" providerId="LiveId" clId="{EDEACE2C-B1BF-4F11-B3F9-7B17A7CD8069}" dt="2024-03-21T04:24:38.253" v="3098" actId="1076"/>
        <pc:sldMkLst>
          <pc:docMk/>
          <pc:sldMk cId="341025441" sldId="272"/>
        </pc:sldMkLst>
        <pc:spChg chg="add mod">
          <ac:chgData name="Marcelo Hadad" userId="9a86a7d637bea1c5" providerId="LiveId" clId="{EDEACE2C-B1BF-4F11-B3F9-7B17A7CD8069}" dt="2024-03-21T04:13:06.446" v="3005" actId="20577"/>
          <ac:spMkLst>
            <pc:docMk/>
            <pc:sldMk cId="341025441" sldId="272"/>
            <ac:spMk id="2" creationId="{A4340ECC-CD71-7F5E-136B-9AD80A7D1387}"/>
          </ac:spMkLst>
        </pc:spChg>
        <pc:spChg chg="mod">
          <ac:chgData name="Marcelo Hadad" userId="9a86a7d637bea1c5" providerId="LiveId" clId="{EDEACE2C-B1BF-4F11-B3F9-7B17A7CD8069}" dt="2024-03-21T04:14:27.617" v="3018" actId="2711"/>
          <ac:spMkLst>
            <pc:docMk/>
            <pc:sldMk cId="341025441" sldId="272"/>
            <ac:spMk id="5" creationId="{49730E1C-0CC3-9A6A-5744-872F336A6871}"/>
          </ac:spMkLst>
        </pc:spChg>
        <pc:spChg chg="add mod">
          <ac:chgData name="Marcelo Hadad" userId="9a86a7d637bea1c5" providerId="LiveId" clId="{EDEACE2C-B1BF-4F11-B3F9-7B17A7CD8069}" dt="2024-03-21T04:24:30.463" v="3097" actId="1076"/>
          <ac:spMkLst>
            <pc:docMk/>
            <pc:sldMk cId="341025441" sldId="272"/>
            <ac:spMk id="7" creationId="{D6493DC7-B1C7-10E4-1267-45627DB5ED66}"/>
          </ac:spMkLst>
        </pc:spChg>
        <pc:spChg chg="add del mod">
          <ac:chgData name="Marcelo Hadad" userId="9a86a7d637bea1c5" providerId="LiveId" clId="{EDEACE2C-B1BF-4F11-B3F9-7B17A7CD8069}" dt="2024-03-21T04:22:24.823" v="3071" actId="21"/>
          <ac:spMkLst>
            <pc:docMk/>
            <pc:sldMk cId="341025441" sldId="272"/>
            <ac:spMk id="8" creationId="{6C7BC44D-7DBD-4C5B-8C06-B34F78502B37}"/>
          </ac:spMkLst>
        </pc:spChg>
        <pc:spChg chg="add">
          <ac:chgData name="Marcelo Hadad" userId="9a86a7d637bea1c5" providerId="LiveId" clId="{EDEACE2C-B1BF-4F11-B3F9-7B17A7CD8069}" dt="2024-03-21T04:16:09.772" v="3033"/>
          <ac:spMkLst>
            <pc:docMk/>
            <pc:sldMk cId="341025441" sldId="272"/>
            <ac:spMk id="9" creationId="{69C7B270-61CD-39DF-2788-1CE368608D9F}"/>
          </ac:spMkLst>
        </pc:spChg>
        <pc:picChg chg="add mod">
          <ac:chgData name="Marcelo Hadad" userId="9a86a7d637bea1c5" providerId="LiveId" clId="{EDEACE2C-B1BF-4F11-B3F9-7B17A7CD8069}" dt="2024-03-21T04:24:38.253" v="3098" actId="1076"/>
          <ac:picMkLst>
            <pc:docMk/>
            <pc:sldMk cId="341025441" sldId="272"/>
            <ac:picMk id="6" creationId="{43C2F02E-A026-55F6-A041-888D69ABCC2E}"/>
          </ac:picMkLst>
        </pc:picChg>
        <pc:picChg chg="add del mod">
          <ac:chgData name="Marcelo Hadad" userId="9a86a7d637bea1c5" providerId="LiveId" clId="{EDEACE2C-B1BF-4F11-B3F9-7B17A7CD8069}" dt="2024-03-21T04:22:24.823" v="3071" actId="21"/>
          <ac:picMkLst>
            <pc:docMk/>
            <pc:sldMk cId="341025441" sldId="272"/>
            <ac:picMk id="11" creationId="{34FBA5AA-FA3C-E591-FB88-0487A278A0D0}"/>
          </ac:picMkLst>
        </pc:picChg>
      </pc:sldChg>
      <pc:sldChg chg="addSp modSp mod">
        <pc:chgData name="Marcelo Hadad" userId="9a86a7d637bea1c5" providerId="LiveId" clId="{EDEACE2C-B1BF-4F11-B3F9-7B17A7CD8069}" dt="2024-03-21T04:30:51.900" v="3142" actId="20577"/>
        <pc:sldMkLst>
          <pc:docMk/>
          <pc:sldMk cId="103630264" sldId="273"/>
        </pc:sldMkLst>
        <pc:spChg chg="add mod">
          <ac:chgData name="Marcelo Hadad" userId="9a86a7d637bea1c5" providerId="LiveId" clId="{EDEACE2C-B1BF-4F11-B3F9-7B17A7CD8069}" dt="2024-03-21T04:29:50.969" v="3129" actId="6549"/>
          <ac:spMkLst>
            <pc:docMk/>
            <pc:sldMk cId="103630264" sldId="273"/>
            <ac:spMk id="2" creationId="{73372260-8235-505F-38B4-88B4A8BDCFD6}"/>
          </ac:spMkLst>
        </pc:spChg>
        <pc:spChg chg="add">
          <ac:chgData name="Marcelo Hadad" userId="9a86a7d637bea1c5" providerId="LiveId" clId="{EDEACE2C-B1BF-4F11-B3F9-7B17A7CD8069}" dt="2024-03-21T04:26:38.677" v="3104"/>
          <ac:spMkLst>
            <pc:docMk/>
            <pc:sldMk cId="103630264" sldId="273"/>
            <ac:spMk id="3" creationId="{E66D09E6-A972-F6F1-BA2E-4A9CCADF254E}"/>
          </ac:spMkLst>
        </pc:spChg>
        <pc:spChg chg="mod">
          <ac:chgData name="Marcelo Hadad" userId="9a86a7d637bea1c5" providerId="LiveId" clId="{EDEACE2C-B1BF-4F11-B3F9-7B17A7CD8069}" dt="2024-03-21T04:15:20.610" v="3026" actId="2711"/>
          <ac:spMkLst>
            <pc:docMk/>
            <pc:sldMk cId="103630264" sldId="273"/>
            <ac:spMk id="5" creationId="{49730E1C-0CC3-9A6A-5744-872F336A6871}"/>
          </ac:spMkLst>
        </pc:spChg>
        <pc:spChg chg="add">
          <ac:chgData name="Marcelo Hadad" userId="9a86a7d637bea1c5" providerId="LiveId" clId="{EDEACE2C-B1BF-4F11-B3F9-7B17A7CD8069}" dt="2024-03-21T04:28:27.981" v="3109"/>
          <ac:spMkLst>
            <pc:docMk/>
            <pc:sldMk cId="103630264" sldId="273"/>
            <ac:spMk id="6" creationId="{CED8E9E4-747C-089D-1456-494AA3E87892}"/>
          </ac:spMkLst>
        </pc:spChg>
        <pc:spChg chg="add">
          <ac:chgData name="Marcelo Hadad" userId="9a86a7d637bea1c5" providerId="LiveId" clId="{EDEACE2C-B1BF-4F11-B3F9-7B17A7CD8069}" dt="2024-03-21T04:28:40.429" v="3114"/>
          <ac:spMkLst>
            <pc:docMk/>
            <pc:sldMk cId="103630264" sldId="273"/>
            <ac:spMk id="7" creationId="{103E8520-57FF-3180-D680-16F98E0B3D81}"/>
          </ac:spMkLst>
        </pc:spChg>
        <pc:spChg chg="add mod">
          <ac:chgData name="Marcelo Hadad" userId="9a86a7d637bea1c5" providerId="LiveId" clId="{EDEACE2C-B1BF-4F11-B3F9-7B17A7CD8069}" dt="2024-03-21T04:30:51.900" v="3142" actId="20577"/>
          <ac:spMkLst>
            <pc:docMk/>
            <pc:sldMk cId="103630264" sldId="273"/>
            <ac:spMk id="10" creationId="{6F0384F3-2D51-7E88-55FD-0EDCB1B8F53F}"/>
          </ac:spMkLst>
        </pc:spChg>
        <pc:picChg chg="add mod">
          <ac:chgData name="Marcelo Hadad" userId="9a86a7d637bea1c5" providerId="LiveId" clId="{EDEACE2C-B1BF-4F11-B3F9-7B17A7CD8069}" dt="2024-03-21T04:30:34.606" v="3135" actId="1076"/>
          <ac:picMkLst>
            <pc:docMk/>
            <pc:sldMk cId="103630264" sldId="273"/>
            <ac:picMk id="9" creationId="{1CF2940E-F5A2-E643-F62C-9907AE9CACD3}"/>
          </ac:picMkLst>
        </pc:picChg>
      </pc:sldChg>
      <pc:sldChg chg="addSp modSp mod">
        <pc:chgData name="Marcelo Hadad" userId="9a86a7d637bea1c5" providerId="LiveId" clId="{EDEACE2C-B1BF-4F11-B3F9-7B17A7CD8069}" dt="2024-03-21T04:42:07.575" v="3200" actId="1076"/>
        <pc:sldMkLst>
          <pc:docMk/>
          <pc:sldMk cId="2082179571" sldId="274"/>
        </pc:sldMkLst>
        <pc:spChg chg="add mod">
          <ac:chgData name="Marcelo Hadad" userId="9a86a7d637bea1c5" providerId="LiveId" clId="{EDEACE2C-B1BF-4F11-B3F9-7B17A7CD8069}" dt="2024-03-21T04:34:53.139" v="3170"/>
          <ac:spMkLst>
            <pc:docMk/>
            <pc:sldMk cId="2082179571" sldId="274"/>
            <ac:spMk id="2" creationId="{16A2932E-E36A-4CE9-419A-3CC37676ABC3}"/>
          </ac:spMkLst>
        </pc:spChg>
        <pc:spChg chg="mod">
          <ac:chgData name="Marcelo Hadad" userId="9a86a7d637bea1c5" providerId="LiveId" clId="{EDEACE2C-B1BF-4F11-B3F9-7B17A7CD8069}" dt="2024-03-21T04:15:24.834" v="3027" actId="2711"/>
          <ac:spMkLst>
            <pc:docMk/>
            <pc:sldMk cId="2082179571" sldId="274"/>
            <ac:spMk id="5" creationId="{49730E1C-0CC3-9A6A-5744-872F336A6871}"/>
          </ac:spMkLst>
        </pc:spChg>
        <pc:spChg chg="add mod">
          <ac:chgData name="Marcelo Hadad" userId="9a86a7d637bea1c5" providerId="LiveId" clId="{EDEACE2C-B1BF-4F11-B3F9-7B17A7CD8069}" dt="2024-03-21T04:38:24.308" v="3178" actId="1076"/>
          <ac:spMkLst>
            <pc:docMk/>
            <pc:sldMk cId="2082179571" sldId="274"/>
            <ac:spMk id="7" creationId="{5DE963B1-0914-5A5C-275B-5EE6CEB9DE3F}"/>
          </ac:spMkLst>
        </pc:spChg>
        <pc:picChg chg="add mod">
          <ac:chgData name="Marcelo Hadad" userId="9a86a7d637bea1c5" providerId="LiveId" clId="{EDEACE2C-B1BF-4F11-B3F9-7B17A7CD8069}" dt="2024-03-21T04:42:07.575" v="3200" actId="1076"/>
          <ac:picMkLst>
            <pc:docMk/>
            <pc:sldMk cId="2082179571" sldId="274"/>
            <ac:picMk id="6" creationId="{87FCE448-3198-00E0-56EB-BF13B539FB46}"/>
          </ac:picMkLst>
        </pc:picChg>
      </pc:sldChg>
      <pc:sldChg chg="modSp add mod ord">
        <pc:chgData name="Marcelo Hadad" userId="9a86a7d637bea1c5" providerId="LiveId" clId="{EDEACE2C-B1BF-4F11-B3F9-7B17A7CD8069}" dt="2024-03-20T11:14:17.481" v="221" actId="20577"/>
        <pc:sldMkLst>
          <pc:docMk/>
          <pc:sldMk cId="4102888601" sldId="275"/>
        </pc:sldMkLst>
        <pc:spChg chg="mod">
          <ac:chgData name="Marcelo Hadad" userId="9a86a7d637bea1c5" providerId="LiveId" clId="{EDEACE2C-B1BF-4F11-B3F9-7B17A7CD8069}" dt="2024-03-20T11:13:43.523" v="116" actId="20577"/>
          <ac:spMkLst>
            <pc:docMk/>
            <pc:sldMk cId="4102888601" sldId="275"/>
            <ac:spMk id="3" creationId="{6BE76C8F-AFD1-2641-4F03-23F75F98D224}"/>
          </ac:spMkLst>
        </pc:spChg>
        <pc:spChg chg="mod">
          <ac:chgData name="Marcelo Hadad" userId="9a86a7d637bea1c5" providerId="LiveId" clId="{EDEACE2C-B1BF-4F11-B3F9-7B17A7CD8069}" dt="2024-03-20T05:23:23.004" v="20" actId="20577"/>
          <ac:spMkLst>
            <pc:docMk/>
            <pc:sldMk cId="4102888601" sldId="275"/>
            <ac:spMk id="4" creationId="{24185153-45E9-F713-4B71-54E482DAE2DB}"/>
          </ac:spMkLst>
        </pc:spChg>
        <pc:spChg chg="mod">
          <ac:chgData name="Marcelo Hadad" userId="9a86a7d637bea1c5" providerId="LiveId" clId="{EDEACE2C-B1BF-4F11-B3F9-7B17A7CD8069}" dt="2024-03-20T11:14:17.481" v="221" actId="20577"/>
          <ac:spMkLst>
            <pc:docMk/>
            <pc:sldMk cId="4102888601" sldId="275"/>
            <ac:spMk id="6" creationId="{9AA7B4A3-FDC9-5C42-B488-86E35871CA53}"/>
          </ac:spMkLst>
        </pc:spChg>
      </pc:sldChg>
      <pc:sldChg chg="addSp delSp modSp add mod">
        <pc:chgData name="Marcelo Hadad" userId="9a86a7d637bea1c5" providerId="LiveId" clId="{EDEACE2C-B1BF-4F11-B3F9-7B17A7CD8069}" dt="2024-03-21T04:14:37.395" v="3020" actId="2711"/>
        <pc:sldMkLst>
          <pc:docMk/>
          <pc:sldMk cId="599300092" sldId="276"/>
        </pc:sldMkLst>
        <pc:spChg chg="add mod">
          <ac:chgData name="Marcelo Hadad" userId="9a86a7d637bea1c5" providerId="LiveId" clId="{EDEACE2C-B1BF-4F11-B3F9-7B17A7CD8069}" dt="2024-03-21T04:04:13.755" v="2924" actId="6549"/>
          <ac:spMkLst>
            <pc:docMk/>
            <pc:sldMk cId="599300092" sldId="276"/>
            <ac:spMk id="2" creationId="{D585CAC1-AC2F-2973-FF86-6C9FFD43DE16}"/>
          </ac:spMkLst>
        </pc:spChg>
        <pc:spChg chg="add">
          <ac:chgData name="Marcelo Hadad" userId="9a86a7d637bea1c5" providerId="LiveId" clId="{EDEACE2C-B1BF-4F11-B3F9-7B17A7CD8069}" dt="2024-03-21T03:47:46.971" v="2807"/>
          <ac:spMkLst>
            <pc:docMk/>
            <pc:sldMk cId="599300092" sldId="276"/>
            <ac:spMk id="3" creationId="{DA323700-98C5-A523-8C75-418D6B1F2CD8}"/>
          </ac:spMkLst>
        </pc:spChg>
        <pc:spChg chg="mod">
          <ac:chgData name="Marcelo Hadad" userId="9a86a7d637bea1c5" providerId="LiveId" clId="{EDEACE2C-B1BF-4F11-B3F9-7B17A7CD8069}" dt="2024-03-20T11:08:53.255" v="27" actId="20577"/>
          <ac:spMkLst>
            <pc:docMk/>
            <pc:sldMk cId="599300092" sldId="276"/>
            <ac:spMk id="4" creationId="{1F658497-18B3-D847-289C-B38CADBC5FC5}"/>
          </ac:spMkLst>
        </pc:spChg>
        <pc:spChg chg="mod">
          <ac:chgData name="Marcelo Hadad" userId="9a86a7d637bea1c5" providerId="LiveId" clId="{EDEACE2C-B1BF-4F11-B3F9-7B17A7CD8069}" dt="2024-03-21T04:14:37.395" v="3020" actId="2711"/>
          <ac:spMkLst>
            <pc:docMk/>
            <pc:sldMk cId="599300092" sldId="276"/>
            <ac:spMk id="5" creationId="{49730E1C-0CC3-9A6A-5744-872F336A6871}"/>
          </ac:spMkLst>
        </pc:spChg>
        <pc:spChg chg="add">
          <ac:chgData name="Marcelo Hadad" userId="9a86a7d637bea1c5" providerId="LiveId" clId="{EDEACE2C-B1BF-4F11-B3F9-7B17A7CD8069}" dt="2024-03-21T03:48:02.050" v="2812"/>
          <ac:spMkLst>
            <pc:docMk/>
            <pc:sldMk cId="599300092" sldId="276"/>
            <ac:spMk id="6" creationId="{BB9C092D-49C5-3990-8EAC-A8978DD78271}"/>
          </ac:spMkLst>
        </pc:spChg>
        <pc:spChg chg="add mod">
          <ac:chgData name="Marcelo Hadad" userId="9a86a7d637bea1c5" providerId="LiveId" clId="{EDEACE2C-B1BF-4F11-B3F9-7B17A7CD8069}" dt="2024-03-21T04:06:54.282" v="2960" actId="1076"/>
          <ac:spMkLst>
            <pc:docMk/>
            <pc:sldMk cId="599300092" sldId="276"/>
            <ac:spMk id="9" creationId="{7357FEED-E456-87F9-C287-49A9B5034019}"/>
          </ac:spMkLst>
        </pc:spChg>
        <pc:picChg chg="add del mod">
          <ac:chgData name="Marcelo Hadad" userId="9a86a7d637bea1c5" providerId="LiveId" clId="{EDEACE2C-B1BF-4F11-B3F9-7B17A7CD8069}" dt="2024-03-21T04:05:07.090" v="2937" actId="478"/>
          <ac:picMkLst>
            <pc:docMk/>
            <pc:sldMk cId="599300092" sldId="276"/>
            <ac:picMk id="8" creationId="{F0FA9A2D-DE80-20A1-65FC-3B768A39158E}"/>
          </ac:picMkLst>
        </pc:picChg>
        <pc:picChg chg="add del mod">
          <ac:chgData name="Marcelo Hadad" userId="9a86a7d637bea1c5" providerId="LiveId" clId="{EDEACE2C-B1BF-4F11-B3F9-7B17A7CD8069}" dt="2024-03-21T04:06:32.335" v="2954" actId="478"/>
          <ac:picMkLst>
            <pc:docMk/>
            <pc:sldMk cId="599300092" sldId="276"/>
            <ac:picMk id="11" creationId="{F062737B-B650-B8C7-C9FC-68AFBA1EC182}"/>
          </ac:picMkLst>
        </pc:picChg>
        <pc:picChg chg="add mod">
          <ac:chgData name="Marcelo Hadad" userId="9a86a7d637bea1c5" providerId="LiveId" clId="{EDEACE2C-B1BF-4F11-B3F9-7B17A7CD8069}" dt="2024-03-21T04:07:09.373" v="2964" actId="1076"/>
          <ac:picMkLst>
            <pc:docMk/>
            <pc:sldMk cId="599300092" sldId="276"/>
            <ac:picMk id="13" creationId="{02DD9B00-F922-680F-B766-C49BD35626F7}"/>
          </ac:picMkLst>
        </pc:picChg>
        <pc:picChg chg="add mod">
          <ac:chgData name="Marcelo Hadad" userId="9a86a7d637bea1c5" providerId="LiveId" clId="{EDEACE2C-B1BF-4F11-B3F9-7B17A7CD8069}" dt="2024-03-21T04:06:50.925" v="2959" actId="1076"/>
          <ac:picMkLst>
            <pc:docMk/>
            <pc:sldMk cId="599300092" sldId="276"/>
            <ac:picMk id="15" creationId="{982EF730-DAFA-1DDE-5422-1DFAB33DB022}"/>
          </ac:picMkLst>
        </pc:picChg>
      </pc:sldChg>
      <pc:sldChg chg="modSp add mod">
        <pc:chgData name="Marcelo Hadad" userId="9a86a7d637bea1c5" providerId="LiveId" clId="{EDEACE2C-B1BF-4F11-B3F9-7B17A7CD8069}" dt="2024-03-21T04:15:29.646" v="3028" actId="2711"/>
        <pc:sldMkLst>
          <pc:docMk/>
          <pc:sldMk cId="3227996662" sldId="277"/>
        </pc:sldMkLst>
        <pc:spChg chg="mod">
          <ac:chgData name="Marcelo Hadad" userId="9a86a7d637bea1c5" providerId="LiveId" clId="{EDEACE2C-B1BF-4F11-B3F9-7B17A7CD8069}" dt="2024-03-20T11:10:05.100" v="81" actId="20577"/>
          <ac:spMkLst>
            <pc:docMk/>
            <pc:sldMk cId="3227996662" sldId="277"/>
            <ac:spMk id="4" creationId="{1F658497-18B3-D847-289C-B38CADBC5FC5}"/>
          </ac:spMkLst>
        </pc:spChg>
        <pc:spChg chg="mod">
          <ac:chgData name="Marcelo Hadad" userId="9a86a7d637bea1c5" providerId="LiveId" clId="{EDEACE2C-B1BF-4F11-B3F9-7B17A7CD8069}" dt="2024-03-21T04:15:29.646" v="3028" actId="2711"/>
          <ac:spMkLst>
            <pc:docMk/>
            <pc:sldMk cId="3227996662" sldId="277"/>
            <ac:spMk id="5" creationId="{49730E1C-0CC3-9A6A-5744-872F336A6871}"/>
          </ac:spMkLst>
        </pc:spChg>
      </pc:sldChg>
      <pc:sldChg chg="modSp add del mod">
        <pc:chgData name="Marcelo Hadad" userId="9a86a7d637bea1c5" providerId="LiveId" clId="{EDEACE2C-B1BF-4F11-B3F9-7B17A7CD8069}" dt="2024-03-21T04:15:33.945" v="3029" actId="2711"/>
        <pc:sldMkLst>
          <pc:docMk/>
          <pc:sldMk cId="4206604631" sldId="278"/>
        </pc:sldMkLst>
        <pc:spChg chg="mod">
          <ac:chgData name="Marcelo Hadad" userId="9a86a7d637bea1c5" providerId="LiveId" clId="{EDEACE2C-B1BF-4F11-B3F9-7B17A7CD8069}" dt="2024-03-20T11:10:17.087" v="99" actId="20577"/>
          <ac:spMkLst>
            <pc:docMk/>
            <pc:sldMk cId="4206604631" sldId="278"/>
            <ac:spMk id="4" creationId="{1F658497-18B3-D847-289C-B38CADBC5FC5}"/>
          </ac:spMkLst>
        </pc:spChg>
        <pc:spChg chg="mod">
          <ac:chgData name="Marcelo Hadad" userId="9a86a7d637bea1c5" providerId="LiveId" clId="{EDEACE2C-B1BF-4F11-B3F9-7B17A7CD8069}" dt="2024-03-21T04:15:33.945" v="3029" actId="2711"/>
          <ac:spMkLst>
            <pc:docMk/>
            <pc:sldMk cId="4206604631" sldId="278"/>
            <ac:spMk id="5" creationId="{49730E1C-0CC3-9A6A-5744-872F336A6871}"/>
          </ac:spMkLst>
        </pc:spChg>
      </pc:sldChg>
      <pc:sldChg chg="modSp add mod ord">
        <pc:chgData name="Marcelo Hadad" userId="9a86a7d637bea1c5" providerId="LiveId" clId="{EDEACE2C-B1BF-4F11-B3F9-7B17A7CD8069}" dt="2024-03-20T11:17:42.342" v="361" actId="20577"/>
        <pc:sldMkLst>
          <pc:docMk/>
          <pc:sldMk cId="31669139" sldId="279"/>
        </pc:sldMkLst>
        <pc:spChg chg="mod">
          <ac:chgData name="Marcelo Hadad" userId="9a86a7d637bea1c5" providerId="LiveId" clId="{EDEACE2C-B1BF-4F11-B3F9-7B17A7CD8069}" dt="2024-03-20T11:16:43.889" v="271" actId="1076"/>
          <ac:spMkLst>
            <pc:docMk/>
            <pc:sldMk cId="31669139" sldId="279"/>
            <ac:spMk id="3" creationId="{6BE76C8F-AFD1-2641-4F03-23F75F98D224}"/>
          </ac:spMkLst>
        </pc:spChg>
        <pc:spChg chg="mod">
          <ac:chgData name="Marcelo Hadad" userId="9a86a7d637bea1c5" providerId="LiveId" clId="{EDEACE2C-B1BF-4F11-B3F9-7B17A7CD8069}" dt="2024-03-20T11:15:09.087" v="232" actId="20577"/>
          <ac:spMkLst>
            <pc:docMk/>
            <pc:sldMk cId="31669139" sldId="279"/>
            <ac:spMk id="4" creationId="{24185153-45E9-F713-4B71-54E482DAE2DB}"/>
          </ac:spMkLst>
        </pc:spChg>
        <pc:spChg chg="mod">
          <ac:chgData name="Marcelo Hadad" userId="9a86a7d637bea1c5" providerId="LiveId" clId="{EDEACE2C-B1BF-4F11-B3F9-7B17A7CD8069}" dt="2024-03-20T11:17:42.342" v="361" actId="20577"/>
          <ac:spMkLst>
            <pc:docMk/>
            <pc:sldMk cId="31669139" sldId="279"/>
            <ac:spMk id="6" creationId="{9AA7B4A3-FDC9-5C42-B488-86E35871CA53}"/>
          </ac:spMkLst>
        </pc:spChg>
      </pc:sldChg>
      <pc:sldChg chg="addSp modSp add mod">
        <pc:chgData name="Marcelo Hadad" userId="9a86a7d637bea1c5" providerId="LiveId" clId="{EDEACE2C-B1BF-4F11-B3F9-7B17A7CD8069}" dt="2024-03-21T04:14:33.194" v="3019" actId="2711"/>
        <pc:sldMkLst>
          <pc:docMk/>
          <pc:sldMk cId="2409457980" sldId="280"/>
        </pc:sldMkLst>
        <pc:spChg chg="mod">
          <ac:chgData name="Marcelo Hadad" userId="9a86a7d637bea1c5" providerId="LiveId" clId="{EDEACE2C-B1BF-4F11-B3F9-7B17A7CD8069}" dt="2024-03-21T04:07:55.219" v="2968" actId="20577"/>
          <ac:spMkLst>
            <pc:docMk/>
            <pc:sldMk cId="2409457980" sldId="280"/>
            <ac:spMk id="2" creationId="{D585CAC1-AC2F-2973-FF86-6C9FFD43DE16}"/>
          </ac:spMkLst>
        </pc:spChg>
        <pc:spChg chg="add mod">
          <ac:chgData name="Marcelo Hadad" userId="9a86a7d637bea1c5" providerId="LiveId" clId="{EDEACE2C-B1BF-4F11-B3F9-7B17A7CD8069}" dt="2024-03-21T04:09:25.687" v="2980" actId="1076"/>
          <ac:spMkLst>
            <pc:docMk/>
            <pc:sldMk cId="2409457980" sldId="280"/>
            <ac:spMk id="3" creationId="{EE43AC72-D443-59CB-9EA5-7BF1F2515A4E}"/>
          </ac:spMkLst>
        </pc:spChg>
        <pc:spChg chg="mod">
          <ac:chgData name="Marcelo Hadad" userId="9a86a7d637bea1c5" providerId="LiveId" clId="{EDEACE2C-B1BF-4F11-B3F9-7B17A7CD8069}" dt="2024-03-21T04:14:33.194" v="3019" actId="2711"/>
          <ac:spMkLst>
            <pc:docMk/>
            <pc:sldMk cId="2409457980" sldId="280"/>
            <ac:spMk id="5" creationId="{49730E1C-0CC3-9A6A-5744-872F336A6871}"/>
          </ac:spMkLst>
        </pc:spChg>
        <pc:spChg chg="add mod">
          <ac:chgData name="Marcelo Hadad" userId="9a86a7d637bea1c5" providerId="LiveId" clId="{EDEACE2C-B1BF-4F11-B3F9-7B17A7CD8069}" dt="2024-03-21T04:10:12.842" v="2988" actId="1076"/>
          <ac:spMkLst>
            <pc:docMk/>
            <pc:sldMk cId="2409457980" sldId="280"/>
            <ac:spMk id="8" creationId="{130495D1-96FA-34DB-97D0-43CB799B7E49}"/>
          </ac:spMkLst>
        </pc:spChg>
        <pc:picChg chg="add mod">
          <ac:chgData name="Marcelo Hadad" userId="9a86a7d637bea1c5" providerId="LiveId" clId="{EDEACE2C-B1BF-4F11-B3F9-7B17A7CD8069}" dt="2024-03-21T04:09:16.351" v="2978" actId="1076"/>
          <ac:picMkLst>
            <pc:docMk/>
            <pc:sldMk cId="2409457980" sldId="280"/>
            <ac:picMk id="7" creationId="{5AD18996-E80C-3EA0-85C0-5E53AF3319CC}"/>
          </ac:picMkLst>
        </pc:picChg>
        <pc:picChg chg="add mod">
          <ac:chgData name="Marcelo Hadad" userId="9a86a7d637bea1c5" providerId="LiveId" clId="{EDEACE2C-B1BF-4F11-B3F9-7B17A7CD8069}" dt="2024-03-21T04:10:04.546" v="2985" actId="1076"/>
          <ac:picMkLst>
            <pc:docMk/>
            <pc:sldMk cId="2409457980" sldId="280"/>
            <ac:picMk id="10" creationId="{173A0610-ECC7-D890-9FEB-4F769801C3BD}"/>
          </ac:picMkLst>
        </pc:picChg>
      </pc:sldChg>
      <pc:sldChg chg="addSp delSp modSp add mod">
        <pc:chgData name="Marcelo Hadad" userId="9a86a7d637bea1c5" providerId="LiveId" clId="{EDEACE2C-B1BF-4F11-B3F9-7B17A7CD8069}" dt="2024-03-21T04:23:51.064" v="3088" actId="1076"/>
        <pc:sldMkLst>
          <pc:docMk/>
          <pc:sldMk cId="1426445761" sldId="281"/>
        </pc:sldMkLst>
        <pc:spChg chg="mod">
          <ac:chgData name="Marcelo Hadad" userId="9a86a7d637bea1c5" providerId="LiveId" clId="{EDEACE2C-B1BF-4F11-B3F9-7B17A7CD8069}" dt="2024-03-21T04:23:40.267" v="3087" actId="1076"/>
          <ac:spMkLst>
            <pc:docMk/>
            <pc:sldMk cId="1426445761" sldId="281"/>
            <ac:spMk id="2" creationId="{A4340ECC-CD71-7F5E-136B-9AD80A7D1387}"/>
          </ac:spMkLst>
        </pc:spChg>
        <pc:spChg chg="del">
          <ac:chgData name="Marcelo Hadad" userId="9a86a7d637bea1c5" providerId="LiveId" clId="{EDEACE2C-B1BF-4F11-B3F9-7B17A7CD8069}" dt="2024-03-21T04:17:51.326" v="3046" actId="478"/>
          <ac:spMkLst>
            <pc:docMk/>
            <pc:sldMk cId="1426445761" sldId="281"/>
            <ac:spMk id="7" creationId="{D6493DC7-B1C7-10E4-1267-45627DB5ED66}"/>
          </ac:spMkLst>
        </pc:spChg>
        <pc:spChg chg="add">
          <ac:chgData name="Marcelo Hadad" userId="9a86a7d637bea1c5" providerId="LiveId" clId="{EDEACE2C-B1BF-4F11-B3F9-7B17A7CD8069}" dt="2024-03-21T04:21:07.558" v="3065"/>
          <ac:spMkLst>
            <pc:docMk/>
            <pc:sldMk cId="1426445761" sldId="281"/>
            <ac:spMk id="13" creationId="{04C4E577-B544-A2D9-49F9-7CD0AE1569BF}"/>
          </ac:spMkLst>
        </pc:spChg>
        <pc:spChg chg="add del mod">
          <ac:chgData name="Marcelo Hadad" userId="9a86a7d637bea1c5" providerId="LiveId" clId="{EDEACE2C-B1BF-4F11-B3F9-7B17A7CD8069}" dt="2024-03-21T04:23:25.325" v="3080" actId="478"/>
          <ac:spMkLst>
            <pc:docMk/>
            <pc:sldMk cId="1426445761" sldId="281"/>
            <ac:spMk id="14" creationId="{6C7BC44D-7DBD-4C5B-8C06-B34F78502B37}"/>
          </ac:spMkLst>
        </pc:spChg>
        <pc:spChg chg="add mod">
          <ac:chgData name="Marcelo Hadad" userId="9a86a7d637bea1c5" providerId="LiveId" clId="{EDEACE2C-B1BF-4F11-B3F9-7B17A7CD8069}" dt="2024-03-21T04:23:26.629" v="3081"/>
          <ac:spMkLst>
            <pc:docMk/>
            <pc:sldMk cId="1426445761" sldId="281"/>
            <ac:spMk id="16" creationId="{DB2EDCEB-B7C9-34F2-2649-3FE67FD91A6B}"/>
          </ac:spMkLst>
        </pc:spChg>
        <pc:picChg chg="del">
          <ac:chgData name="Marcelo Hadad" userId="9a86a7d637bea1c5" providerId="LiveId" clId="{EDEACE2C-B1BF-4F11-B3F9-7B17A7CD8069}" dt="2024-03-21T04:17:55.449" v="3047" actId="478"/>
          <ac:picMkLst>
            <pc:docMk/>
            <pc:sldMk cId="1426445761" sldId="281"/>
            <ac:picMk id="6" creationId="{43C2F02E-A026-55F6-A041-888D69ABCC2E}"/>
          </ac:picMkLst>
        </pc:picChg>
        <pc:picChg chg="add del mod">
          <ac:chgData name="Marcelo Hadad" userId="9a86a7d637bea1c5" providerId="LiveId" clId="{EDEACE2C-B1BF-4F11-B3F9-7B17A7CD8069}" dt="2024-03-21T04:20:06.207" v="3054" actId="478"/>
          <ac:picMkLst>
            <pc:docMk/>
            <pc:sldMk cId="1426445761" sldId="281"/>
            <ac:picMk id="8" creationId="{CC7EC208-BEA9-0DBA-FEC5-3F65369A2A38}"/>
          </ac:picMkLst>
        </pc:picChg>
        <pc:picChg chg="add del mod">
          <ac:chgData name="Marcelo Hadad" userId="9a86a7d637bea1c5" providerId="LiveId" clId="{EDEACE2C-B1BF-4F11-B3F9-7B17A7CD8069}" dt="2024-03-21T04:20:51.379" v="3059" actId="478"/>
          <ac:picMkLst>
            <pc:docMk/>
            <pc:sldMk cId="1426445761" sldId="281"/>
            <ac:picMk id="10" creationId="{76655747-2AC8-2FC1-A43C-2D890D35D897}"/>
          </ac:picMkLst>
        </pc:picChg>
        <pc:picChg chg="add mod">
          <ac:chgData name="Marcelo Hadad" userId="9a86a7d637bea1c5" providerId="LiveId" clId="{EDEACE2C-B1BF-4F11-B3F9-7B17A7CD8069}" dt="2024-03-21T04:23:51.064" v="3088" actId="1076"/>
          <ac:picMkLst>
            <pc:docMk/>
            <pc:sldMk cId="1426445761" sldId="281"/>
            <ac:picMk id="12" creationId="{795A90BC-8B6C-1713-95E8-FEC96CF96E8C}"/>
          </ac:picMkLst>
        </pc:picChg>
        <pc:picChg chg="add mod">
          <ac:chgData name="Marcelo Hadad" userId="9a86a7d637bea1c5" providerId="LiveId" clId="{EDEACE2C-B1BF-4F11-B3F9-7B17A7CD8069}" dt="2024-03-21T04:23:36.804" v="3086" actId="1076"/>
          <ac:picMkLst>
            <pc:docMk/>
            <pc:sldMk cId="1426445761" sldId="281"/>
            <ac:picMk id="15" creationId="{34FBA5AA-FA3C-E591-FB88-0487A278A0D0}"/>
          </ac:picMkLst>
        </pc:picChg>
      </pc:sldChg>
      <pc:sldChg chg="addSp delSp modSp add mod">
        <pc:chgData name="Marcelo Hadad" userId="9a86a7d637bea1c5" providerId="LiveId" clId="{EDEACE2C-B1BF-4F11-B3F9-7B17A7CD8069}" dt="2024-03-21T04:33:54.511" v="3167" actId="1076"/>
        <pc:sldMkLst>
          <pc:docMk/>
          <pc:sldMk cId="3953446407" sldId="282"/>
        </pc:sldMkLst>
        <pc:spChg chg="mod">
          <ac:chgData name="Marcelo Hadad" userId="9a86a7d637bea1c5" providerId="LiveId" clId="{EDEACE2C-B1BF-4F11-B3F9-7B17A7CD8069}" dt="2024-03-21T04:32:00.278" v="3154"/>
          <ac:spMkLst>
            <pc:docMk/>
            <pc:sldMk cId="3953446407" sldId="282"/>
            <ac:spMk id="2" creationId="{73372260-8235-505F-38B4-88B4A8BDCFD6}"/>
          </ac:spMkLst>
        </pc:spChg>
        <pc:spChg chg="add">
          <ac:chgData name="Marcelo Hadad" userId="9a86a7d637bea1c5" providerId="LiveId" clId="{EDEACE2C-B1BF-4F11-B3F9-7B17A7CD8069}" dt="2024-03-21T04:31:45.305" v="3147"/>
          <ac:spMkLst>
            <pc:docMk/>
            <pc:sldMk cId="3953446407" sldId="282"/>
            <ac:spMk id="3" creationId="{818B1618-ED9C-0860-64AF-26AC98CB977E}"/>
          </ac:spMkLst>
        </pc:spChg>
        <pc:spChg chg="add">
          <ac:chgData name="Marcelo Hadad" userId="9a86a7d637bea1c5" providerId="LiveId" clId="{EDEACE2C-B1BF-4F11-B3F9-7B17A7CD8069}" dt="2024-03-21T04:31:58.067" v="3152"/>
          <ac:spMkLst>
            <pc:docMk/>
            <pc:sldMk cId="3953446407" sldId="282"/>
            <ac:spMk id="6" creationId="{0F370A60-8D26-47F4-CD71-A8C033480E94}"/>
          </ac:spMkLst>
        </pc:spChg>
        <pc:spChg chg="del">
          <ac:chgData name="Marcelo Hadad" userId="9a86a7d637bea1c5" providerId="LiveId" clId="{EDEACE2C-B1BF-4F11-B3F9-7B17A7CD8069}" dt="2024-03-21T04:31:01.853" v="3144" actId="478"/>
          <ac:spMkLst>
            <pc:docMk/>
            <pc:sldMk cId="3953446407" sldId="282"/>
            <ac:spMk id="10" creationId="{6F0384F3-2D51-7E88-55FD-0EDCB1B8F53F}"/>
          </ac:spMkLst>
        </pc:spChg>
        <pc:spChg chg="add mod">
          <ac:chgData name="Marcelo Hadad" userId="9a86a7d637bea1c5" providerId="LiveId" clId="{EDEACE2C-B1BF-4F11-B3F9-7B17A7CD8069}" dt="2024-03-21T04:33:54.511" v="3167" actId="1076"/>
          <ac:spMkLst>
            <pc:docMk/>
            <pc:sldMk cId="3953446407" sldId="282"/>
            <ac:spMk id="11" creationId="{486D7089-D3AA-15C4-5F77-21388179EF24}"/>
          </ac:spMkLst>
        </pc:spChg>
        <pc:picChg chg="add mod">
          <ac:chgData name="Marcelo Hadad" userId="9a86a7d637bea1c5" providerId="LiveId" clId="{EDEACE2C-B1BF-4F11-B3F9-7B17A7CD8069}" dt="2024-03-21T04:33:50.894" v="3166" actId="1076"/>
          <ac:picMkLst>
            <pc:docMk/>
            <pc:sldMk cId="3953446407" sldId="282"/>
            <ac:picMk id="8" creationId="{349FD6A3-1E98-5DD6-DB75-A536A0CEBD12}"/>
          </ac:picMkLst>
        </pc:picChg>
        <pc:picChg chg="del">
          <ac:chgData name="Marcelo Hadad" userId="9a86a7d637bea1c5" providerId="LiveId" clId="{EDEACE2C-B1BF-4F11-B3F9-7B17A7CD8069}" dt="2024-03-21T04:31:02.226" v="3145" actId="478"/>
          <ac:picMkLst>
            <pc:docMk/>
            <pc:sldMk cId="3953446407" sldId="282"/>
            <ac:picMk id="9" creationId="{1CF2940E-F5A2-E643-F62C-9907AE9CACD3}"/>
          </ac:picMkLst>
        </pc:picChg>
      </pc:sldChg>
      <pc:sldChg chg="addSp delSp modSp add mod">
        <pc:chgData name="Marcelo Hadad" userId="9a86a7d637bea1c5" providerId="LiveId" clId="{EDEACE2C-B1BF-4F11-B3F9-7B17A7CD8069}" dt="2024-03-21T04:41:48.952" v="3199" actId="1076"/>
        <pc:sldMkLst>
          <pc:docMk/>
          <pc:sldMk cId="2249996716" sldId="283"/>
        </pc:sldMkLst>
        <pc:spChg chg="mod">
          <ac:chgData name="Marcelo Hadad" userId="9a86a7d637bea1c5" providerId="LiveId" clId="{EDEACE2C-B1BF-4F11-B3F9-7B17A7CD8069}" dt="2024-03-21T04:38:42.977" v="3182"/>
          <ac:spMkLst>
            <pc:docMk/>
            <pc:sldMk cId="2249996716" sldId="283"/>
            <ac:spMk id="2" creationId="{16A2932E-E36A-4CE9-419A-3CC37676ABC3}"/>
          </ac:spMkLst>
        </pc:spChg>
        <pc:spChg chg="add">
          <ac:chgData name="Marcelo Hadad" userId="9a86a7d637bea1c5" providerId="LiveId" clId="{EDEACE2C-B1BF-4F11-B3F9-7B17A7CD8069}" dt="2024-03-21T04:38:58.076" v="3184"/>
          <ac:spMkLst>
            <pc:docMk/>
            <pc:sldMk cId="2249996716" sldId="283"/>
            <ac:spMk id="3" creationId="{98105265-6CE0-A18E-E3CA-8C38092DD3C9}"/>
          </ac:spMkLst>
        </pc:spChg>
        <pc:spChg chg="mod">
          <ac:chgData name="Marcelo Hadad" userId="9a86a7d637bea1c5" providerId="LiveId" clId="{EDEACE2C-B1BF-4F11-B3F9-7B17A7CD8069}" dt="2024-03-21T04:41:09.517" v="3193" actId="1076"/>
          <ac:spMkLst>
            <pc:docMk/>
            <pc:sldMk cId="2249996716" sldId="283"/>
            <ac:spMk id="7" creationId="{5DE963B1-0914-5A5C-275B-5EE6CEB9DE3F}"/>
          </ac:spMkLst>
        </pc:spChg>
        <pc:spChg chg="add mod">
          <ac:chgData name="Marcelo Hadad" userId="9a86a7d637bea1c5" providerId="LiveId" clId="{EDEACE2C-B1BF-4F11-B3F9-7B17A7CD8069}" dt="2024-03-21T04:41:48.952" v="3199" actId="1076"/>
          <ac:spMkLst>
            <pc:docMk/>
            <pc:sldMk cId="2249996716" sldId="283"/>
            <ac:spMk id="10" creationId="{4392016A-99EE-6FB2-552E-EDDFBF83E440}"/>
          </ac:spMkLst>
        </pc:spChg>
        <pc:picChg chg="del">
          <ac:chgData name="Marcelo Hadad" userId="9a86a7d637bea1c5" providerId="LiveId" clId="{EDEACE2C-B1BF-4F11-B3F9-7B17A7CD8069}" dt="2024-03-21T04:38:45.108" v="3183" actId="478"/>
          <ac:picMkLst>
            <pc:docMk/>
            <pc:sldMk cId="2249996716" sldId="283"/>
            <ac:picMk id="6" creationId="{87FCE448-3198-00E0-56EB-BF13B539FB46}"/>
          </ac:picMkLst>
        </pc:picChg>
        <pc:picChg chg="add mod">
          <ac:chgData name="Marcelo Hadad" userId="9a86a7d637bea1c5" providerId="LiveId" clId="{EDEACE2C-B1BF-4F11-B3F9-7B17A7CD8069}" dt="2024-03-21T04:41:01.975" v="3192" actId="1076"/>
          <ac:picMkLst>
            <pc:docMk/>
            <pc:sldMk cId="2249996716" sldId="283"/>
            <ac:picMk id="9" creationId="{62AE444C-ED1A-B48B-CA6C-17D7E3EDB15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DCB499-AA48-445F-90DC-6EB52D58C27E}" type="datetimeFigureOut">
              <a:rPr lang="en-CA" smtClean="0"/>
              <a:t>2024-03-31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963CC-EDA2-4BA7-B191-35FE9BBDE8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3577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093E-6923-4314-97C2-48D554EE88AB}" type="datetime1">
              <a:rPr lang="en-CA" smtClean="0"/>
              <a:t>2024-03-31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4967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7667A-08BA-4027-888A-57C820709BDF}" type="datetime1">
              <a:rPr lang="en-CA" smtClean="0"/>
              <a:t>2024-03-31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4574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FE8E-F6FD-4F97-8E2B-605A7DDB9610}" type="datetime1">
              <a:rPr lang="en-CA" smtClean="0"/>
              <a:t>2024-03-31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1499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922C9-B71A-454C-90C4-A159449ACD77}" type="datetime1">
              <a:rPr lang="en-CA" smtClean="0"/>
              <a:t>2024-03-31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4337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4F5F7-EFA7-4C5A-9C01-63F046D56087}" type="datetime1">
              <a:rPr lang="en-CA" smtClean="0"/>
              <a:t>2024-03-31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2001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D6368-D053-46A9-8136-C460C49D16C3}" type="datetime1">
              <a:rPr lang="en-CA" smtClean="0"/>
              <a:t>2024-03-31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6514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2E4CD-4991-4EF1-B33C-B4797EEFBFAE}" type="datetime1">
              <a:rPr lang="en-CA" smtClean="0"/>
              <a:t>2024-03-31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1638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F685F-1B8C-42CD-A49A-FFB68BDA8D4A}" type="datetime1">
              <a:rPr lang="en-CA" smtClean="0"/>
              <a:t>2024-03-31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3706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BA557-C1DC-4B9C-AC75-6A064AB650F3}" type="datetime1">
              <a:rPr lang="en-CA" smtClean="0"/>
              <a:t>2024-03-31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05074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F243-51CE-4D04-8028-94C702984D33}" type="datetime1">
              <a:rPr lang="en-CA" smtClean="0"/>
              <a:t>2024-03-31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8270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64A81-AEE0-43FF-BE92-85E561650ED1}" type="datetime1">
              <a:rPr lang="en-CA" smtClean="0"/>
              <a:t>2024-03-31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9205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81086-776B-402B-B46D-C7EA23F16715}" type="datetime1">
              <a:rPr lang="en-CA" smtClean="0"/>
              <a:t>2024-03-31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3BF6B-9C6F-4910-88D9-FF4F72DFC0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0156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-scm.com/" TargetMode="Externa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celoHadad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linkedin.com/in/marcelohadad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8BC7272-977A-90FB-E4C5-2E28DDA049B7}"/>
              </a:ext>
            </a:extLst>
          </p:cNvPr>
          <p:cNvSpPr/>
          <p:nvPr/>
        </p:nvSpPr>
        <p:spPr>
          <a:xfrm>
            <a:off x="1" y="1"/>
            <a:ext cx="9601200" cy="12801600"/>
          </a:xfrm>
          <a:prstGeom prst="rect">
            <a:avLst/>
          </a:prstGeom>
          <a:solidFill>
            <a:srgbClr val="0A0C1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" name="Picture 9" descr="A person in a hoodie with a glowing face&#10;&#10;Description automatically generated">
            <a:extLst>
              <a:ext uri="{FF2B5EF4-FFF2-40B4-BE49-F238E27FC236}">
                <a16:creationId xmlns:a16="http://schemas.microsoft.com/office/drawing/2014/main" id="{81EDD09F-9B7C-8D12-3012-7B88583F5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00199"/>
            <a:ext cx="9601200" cy="9601200"/>
          </a:xfrm>
          <a:prstGeom prst="rect">
            <a:avLst/>
          </a:prstGeom>
        </p:spPr>
      </p:pic>
      <p:pic>
        <p:nvPicPr>
          <p:cNvPr id="1040" name="Picture 16" descr="Git Icon Logo PNG Transparent &amp; SVG Vector - Freebie Supply">
            <a:extLst>
              <a:ext uri="{FF2B5EF4-FFF2-40B4-BE49-F238E27FC236}">
                <a16:creationId xmlns:a16="http://schemas.microsoft.com/office/drawing/2014/main" id="{A3A749AF-0A91-42A0-6420-18E7C9700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13" y="359944"/>
            <a:ext cx="880312" cy="880312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B78AA52-437D-BBBA-E5E3-ECF31E2026C3}"/>
              </a:ext>
            </a:extLst>
          </p:cNvPr>
          <p:cNvSpPr txBox="1"/>
          <p:nvPr/>
        </p:nvSpPr>
        <p:spPr>
          <a:xfrm>
            <a:off x="1485649" y="384481"/>
            <a:ext cx="68324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800" b="1" dirty="0">
                <a:solidFill>
                  <a:schemeClr val="bg1"/>
                </a:solidFill>
                <a:effectLst>
                  <a:glow rad="317500">
                    <a:srgbClr val="3E1D45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Mono" panose="020B0009020202020204" pitchFamily="49" charset="0"/>
              </a:rPr>
              <a:t>O GIT DAS GALÁXIAS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06C67B-74DD-3DA0-DE7C-856D73CC60D2}"/>
              </a:ext>
            </a:extLst>
          </p:cNvPr>
          <p:cNvSpPr txBox="1"/>
          <p:nvPr/>
        </p:nvSpPr>
        <p:spPr>
          <a:xfrm>
            <a:off x="0" y="11291891"/>
            <a:ext cx="9601200" cy="707886"/>
          </a:xfrm>
          <a:prstGeom prst="rect">
            <a:avLst/>
          </a:prstGeom>
          <a:solidFill>
            <a:srgbClr val="2A215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Mono" panose="020B0009020202020204" pitchFamily="49" charset="0"/>
              </a:rPr>
              <a:t>UMA ODISSÉIA NA PROGRAMAÇÃO</a:t>
            </a:r>
          </a:p>
        </p:txBody>
      </p:sp>
      <p:pic>
        <p:nvPicPr>
          <p:cNvPr id="17" name="Picture 16" descr="Git Icon Logo PNG Transparent &amp; SVG Vector - Freebie Supply">
            <a:extLst>
              <a:ext uri="{FF2B5EF4-FFF2-40B4-BE49-F238E27FC236}">
                <a16:creationId xmlns:a16="http://schemas.microsoft.com/office/drawing/2014/main" id="{A573FC1E-1AFC-9B6C-53D1-F42212017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806" y="359823"/>
            <a:ext cx="880312" cy="880312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85BF993-5D65-934F-6762-1DBA7244E9B6}"/>
              </a:ext>
            </a:extLst>
          </p:cNvPr>
          <p:cNvSpPr txBox="1"/>
          <p:nvPr/>
        </p:nvSpPr>
        <p:spPr>
          <a:xfrm>
            <a:off x="3102814" y="12124731"/>
            <a:ext cx="33955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b="1" dirty="0">
                <a:solidFill>
                  <a:schemeClr val="bg1"/>
                </a:solidFill>
                <a:effectLst>
                  <a:glow rad="317500">
                    <a:srgbClr val="3E1D45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Mono" panose="020B0009020202020204" pitchFamily="49" charset="0"/>
              </a:rPr>
              <a:t>MARCELO HADAD</a:t>
            </a:r>
          </a:p>
        </p:txBody>
      </p:sp>
    </p:spTree>
    <p:extLst>
      <p:ext uri="{BB962C8B-B14F-4D97-AF65-F5344CB8AC3E}">
        <p14:creationId xmlns:p14="http://schemas.microsoft.com/office/powerpoint/2010/main" val="1632593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clone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10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Component">
            <a:extLst>
              <a:ext uri="{FF2B5EF4-FFF2-40B4-BE49-F238E27FC236}">
                <a16:creationId xmlns:a16="http://schemas.microsoft.com/office/drawing/2014/main" id="{CFC19E1B-8768-B432-B7AD-8BDF28787024}"/>
              </a:ext>
            </a:extLst>
          </p:cNvPr>
          <p:cNvSpPr txBox="1"/>
          <p:nvPr/>
        </p:nvSpPr>
        <p:spPr>
          <a:xfrm>
            <a:off x="473823" y="2174316"/>
            <a:ext cx="86499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clone </a:t>
            </a:r>
            <a:r>
              <a:rPr lang="pt-BR" sz="2400" dirty="0">
                <a:latin typeface="Aptos" panose="020B0004020202020204" pitchFamily="34" charset="0"/>
              </a:rPr>
              <a:t>é utilizado para criar uma cópia local de um repositório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existente. Ele realiza uma cópia completa de todo o histórico de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,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 e arquivos do repositório remoto para o seu diretório local. 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Para clonar um repositório, você precisa fornecer a URL do repositório remoto como argumento para 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clone</a:t>
            </a:r>
            <a:r>
              <a:rPr lang="pt-BR" sz="2400" dirty="0">
                <a:latin typeface="Aptos" panose="020B0004020202020204" pitchFamily="34" charset="0"/>
              </a:rPr>
              <a:t>. Por exemplo:</a:t>
            </a:r>
          </a:p>
        </p:txBody>
      </p:sp>
      <p:sp>
        <p:nvSpPr>
          <p:cNvPr id="13" name="TextComponent">
            <a:extLst>
              <a:ext uri="{FF2B5EF4-FFF2-40B4-BE49-F238E27FC236}">
                <a16:creationId xmlns:a16="http://schemas.microsoft.com/office/drawing/2014/main" id="{CE21B00C-75F0-BEEF-8C57-A622EE0079A4}"/>
              </a:ext>
            </a:extLst>
          </p:cNvPr>
          <p:cNvSpPr txBox="1"/>
          <p:nvPr/>
        </p:nvSpPr>
        <p:spPr>
          <a:xfrm>
            <a:off x="473823" y="7949628"/>
            <a:ext cx="86499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Isso criará uma cópia local do repositório remoto na pasta atual, com o mesmo nome do repositório.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clone </a:t>
            </a:r>
            <a:r>
              <a:rPr lang="pt-BR" sz="2400" dirty="0">
                <a:latin typeface="Aptos" panose="020B0004020202020204" pitchFamily="34" charset="0"/>
              </a:rPr>
              <a:t>obtém todo o histórico de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do repositório remoto, incluindo todas as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 e </a:t>
            </a:r>
            <a:r>
              <a:rPr lang="pt-BR" sz="2400" dirty="0" err="1">
                <a:latin typeface="Aptos" panose="020B0004020202020204" pitchFamily="34" charset="0"/>
              </a:rPr>
              <a:t>tags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Isso significa que você terá acesso a todas as versões do código, assim como os colaboradores do projeto original.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4D77BC-D7BE-1793-5EBB-6A7F6679E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113" y="4975012"/>
            <a:ext cx="5471361" cy="307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589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9E4D56C-448B-0CA7-C9B7-CCE6A592A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4383" y="4526211"/>
            <a:ext cx="3048821" cy="1719440"/>
          </a:xfrm>
          <a:prstGeom prst="rect">
            <a:avLst/>
          </a:prstGeom>
        </p:spPr>
      </p:pic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remote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11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Component">
            <a:extLst>
              <a:ext uri="{FF2B5EF4-FFF2-40B4-BE49-F238E27FC236}">
                <a16:creationId xmlns:a16="http://schemas.microsoft.com/office/drawing/2014/main" id="{E4D6CD08-A981-AF90-83A3-AAC317625154}"/>
              </a:ext>
            </a:extLst>
          </p:cNvPr>
          <p:cNvSpPr txBox="1"/>
          <p:nvPr/>
        </p:nvSpPr>
        <p:spPr>
          <a:xfrm>
            <a:off x="473823" y="2174316"/>
            <a:ext cx="86499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remote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é utilizado para lidar com repositórios remotos em um projeto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. Ele permite visualizar, adicionar e remover conexões com repositórios remotos. 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Para visualizar os repositórios remotos atualmente configurados no seu projeto, você pode usar o seguinte comando:</a:t>
            </a:r>
          </a:p>
        </p:txBody>
      </p:sp>
      <p:sp>
        <p:nvSpPr>
          <p:cNvPr id="14" name="TextComponent">
            <a:extLst>
              <a:ext uri="{FF2B5EF4-FFF2-40B4-BE49-F238E27FC236}">
                <a16:creationId xmlns:a16="http://schemas.microsoft.com/office/drawing/2014/main" id="{2BE03818-2CBD-D4AF-50AF-E7FB68407D41}"/>
              </a:ext>
            </a:extLst>
          </p:cNvPr>
          <p:cNvSpPr txBox="1"/>
          <p:nvPr/>
        </p:nvSpPr>
        <p:spPr>
          <a:xfrm>
            <a:off x="473823" y="6322110"/>
            <a:ext cx="86499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Isso mostrará as URLs dos repositórios remotos, bem como seus apelidos associados.</a:t>
            </a:r>
          </a:p>
          <a:p>
            <a:pPr algn="just"/>
            <a:br>
              <a:rPr lang="pt-BR" sz="2400" dirty="0">
                <a:latin typeface="Aptos" panose="020B0004020202020204" pitchFamily="34" charset="0"/>
              </a:rPr>
            </a:br>
            <a:r>
              <a:rPr lang="pt-BR" sz="2400" dirty="0">
                <a:latin typeface="Aptos" panose="020B0004020202020204" pitchFamily="34" charset="0"/>
              </a:rPr>
              <a:t>Além disso, você pode usar outros comandos com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dirty="0" err="1">
                <a:latin typeface="Aptos" panose="020B0004020202020204" pitchFamily="34" charset="0"/>
              </a:rPr>
              <a:t>remote</a:t>
            </a:r>
            <a:r>
              <a:rPr lang="pt-BR" sz="2400" dirty="0">
                <a:latin typeface="Aptos" panose="020B0004020202020204" pitchFamily="34" charset="0"/>
              </a:rPr>
              <a:t> para adicionar, remover ou renomear um repositório remoto, utilizando respectivamente os seguintes comandos: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E282B6-1B86-92F7-3C1D-3310B3BBBF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6796" y="7975662"/>
            <a:ext cx="6403996" cy="360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233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fetch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12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542322F9-D2AD-EB59-C511-C2D256985F9E}"/>
              </a:ext>
            </a:extLst>
          </p:cNvPr>
          <p:cNvSpPr txBox="1"/>
          <p:nvPr/>
        </p:nvSpPr>
        <p:spPr>
          <a:xfrm>
            <a:off x="473823" y="2174316"/>
            <a:ext cx="864994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fetch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é utilizado para buscar todas as atualizações das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 de um repositório remoto para o seu repositório local. No entanto, ele não integra essas atualizações automaticamente à sua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local, em vez disso, ele as traz para o seu repositório local para que você possa revisá-las e decidir o que fazer com elas. 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Essas atualizações podem incluir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,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, </a:t>
            </a:r>
            <a:r>
              <a:rPr lang="pt-BR" sz="2400" dirty="0" err="1">
                <a:latin typeface="Aptos" panose="020B0004020202020204" pitchFamily="34" charset="0"/>
              </a:rPr>
              <a:t>tags</a:t>
            </a:r>
            <a:r>
              <a:rPr lang="pt-BR" sz="2400" dirty="0">
                <a:latin typeface="Aptos" panose="020B0004020202020204" pitchFamily="34" charset="0"/>
              </a:rPr>
              <a:t> e outras referências que podem ter sido adicionadas ao repositório remoto desde a última vez que você sincronizou.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51F94F-E924-E4ED-45EB-911DE633D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398" y="6841633"/>
            <a:ext cx="4740792" cy="267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751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merge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13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Component">
            <a:extLst>
              <a:ext uri="{FF2B5EF4-FFF2-40B4-BE49-F238E27FC236}">
                <a16:creationId xmlns:a16="http://schemas.microsoft.com/office/drawing/2014/main" id="{360701C2-5411-F02F-D5F2-279D01C3CDF9}"/>
              </a:ext>
            </a:extLst>
          </p:cNvPr>
          <p:cNvSpPr txBox="1"/>
          <p:nvPr/>
        </p:nvSpPr>
        <p:spPr>
          <a:xfrm>
            <a:off x="473823" y="2174316"/>
            <a:ext cx="86499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merge </a:t>
            </a:r>
            <a:r>
              <a:rPr lang="pt-BR" sz="2400" dirty="0">
                <a:latin typeface="Aptos" panose="020B0004020202020204" pitchFamily="34" charset="0"/>
              </a:rPr>
              <a:t>é utilizado para combinar as alterações de duas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 diferentes. Ele une o histórico de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de duas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 e cria um novo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que incorpora as mudanças de ambas.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Para realizar um merge simples, você primeiro precisa estar na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para onde deseja mesclar as alterações. Em seguida, você executa 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merge </a:t>
            </a:r>
            <a:r>
              <a:rPr lang="pt-BR" sz="2400" dirty="0">
                <a:latin typeface="Aptos" panose="020B0004020202020204" pitchFamily="34" charset="0"/>
              </a:rPr>
              <a:t>seguido pelo nome da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que deseja mesclar. Por exemplo: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AE6097-FF2C-902C-D3D8-25809FA28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747" y="5426389"/>
            <a:ext cx="6894094" cy="3879495"/>
          </a:xfrm>
          <a:prstGeom prst="rect">
            <a:avLst/>
          </a:prstGeom>
        </p:spPr>
      </p:pic>
      <p:sp>
        <p:nvSpPr>
          <p:cNvPr id="11" name="TextComponent">
            <a:extLst>
              <a:ext uri="{FF2B5EF4-FFF2-40B4-BE49-F238E27FC236}">
                <a16:creationId xmlns:a16="http://schemas.microsoft.com/office/drawing/2014/main" id="{ABBD0623-2181-057C-3427-68695774D740}"/>
              </a:ext>
            </a:extLst>
          </p:cNvPr>
          <p:cNvSpPr txBox="1"/>
          <p:nvPr/>
        </p:nvSpPr>
        <p:spPr>
          <a:xfrm>
            <a:off x="473823" y="8890385"/>
            <a:ext cx="864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Isso irá combinar as alterações da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another_branch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com 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atual e criar um novo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de merge.</a:t>
            </a:r>
          </a:p>
        </p:txBody>
      </p:sp>
    </p:spTree>
    <p:extLst>
      <p:ext uri="{BB962C8B-B14F-4D97-AF65-F5344CB8AC3E}">
        <p14:creationId xmlns:p14="http://schemas.microsoft.com/office/powerpoint/2010/main" val="3059774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merge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14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Component">
            <a:extLst>
              <a:ext uri="{FF2B5EF4-FFF2-40B4-BE49-F238E27FC236}">
                <a16:creationId xmlns:a16="http://schemas.microsoft.com/office/drawing/2014/main" id="{360701C2-5411-F02F-D5F2-279D01C3CDF9}"/>
              </a:ext>
            </a:extLst>
          </p:cNvPr>
          <p:cNvSpPr txBox="1"/>
          <p:nvPr/>
        </p:nvSpPr>
        <p:spPr>
          <a:xfrm>
            <a:off x="473823" y="2174316"/>
            <a:ext cx="8649943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Às vezes, podem ocorrer conflitos de mesclagem durante o processo de merge, especialmente se duas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 modificarem o mesmo trecho de código de maneiras diferentes.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Se ocorrerem conflitos,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indicará quais arquivos têm conflitos de mesclagem. Você precisará resolver esses conflitos manualmente, editando os arquivos conflitantes para escolher quais alterações manter e como combiná-las.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Após resolver os conflitos, você precisa adicionar os arquivos modificados usando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add</a:t>
            </a:r>
            <a:r>
              <a:rPr lang="pt-BR" sz="2400" dirty="0">
                <a:latin typeface="Aptos" panose="020B0004020202020204" pitchFamily="34" charset="0"/>
              </a:rPr>
              <a:t> e, em seguida, confirmar o merge usando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suporta diferentes tipos de merges: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O merge </a:t>
            </a:r>
            <a:r>
              <a:rPr lang="pt-BR" sz="2400" b="1" dirty="0">
                <a:latin typeface="Aptos" panose="020B0004020202020204" pitchFamily="34" charset="0"/>
              </a:rPr>
              <a:t>fast-</a:t>
            </a:r>
            <a:r>
              <a:rPr lang="pt-BR" sz="2400" b="1" dirty="0" err="1">
                <a:latin typeface="Aptos" panose="020B0004020202020204" pitchFamily="34" charset="0"/>
              </a:rPr>
              <a:t>forward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ocorre quando 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a ser mesclada pode ser movida facilmente à frente da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atual, sem criar um novo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de merge. Isso acontece quando não há alterações na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atual desde que 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foi bifurcada.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O merge </a:t>
            </a:r>
            <a:r>
              <a:rPr lang="pt-BR" sz="2400" b="1" dirty="0">
                <a:latin typeface="Aptos" panose="020B0004020202020204" pitchFamily="34" charset="0"/>
              </a:rPr>
              <a:t>recursivo </a:t>
            </a:r>
            <a:r>
              <a:rPr lang="pt-BR" sz="2400" dirty="0">
                <a:latin typeface="Aptos" panose="020B0004020202020204" pitchFamily="34" charset="0"/>
              </a:rPr>
              <a:t>é o tipo padrão de merge usado quando é necessário criar um novo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de merge para combinar as alterações de duas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37293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pull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15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CFF898B7-91C5-E520-BBC7-DF87BABDA2AB}"/>
              </a:ext>
            </a:extLst>
          </p:cNvPr>
          <p:cNvSpPr txBox="1"/>
          <p:nvPr/>
        </p:nvSpPr>
        <p:spPr>
          <a:xfrm>
            <a:off x="473823" y="2174316"/>
            <a:ext cx="86499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pull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é utilizado para buscar as atualizações do repositório remoto e integrá-las automaticamente à sua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local. Ele combina dois comandos: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fetch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para buscar as atualizações e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merge </a:t>
            </a:r>
            <a:r>
              <a:rPr lang="pt-BR" sz="2400" dirty="0">
                <a:latin typeface="Aptos" panose="020B0004020202020204" pitchFamily="34" charset="0"/>
              </a:rPr>
              <a:t>para mesclá-las à sua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local.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25B6FF-CE9C-8E4F-A8AD-B8A068DD9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5856" y="4201075"/>
            <a:ext cx="4785876" cy="2699084"/>
          </a:xfrm>
          <a:prstGeom prst="rect">
            <a:avLst/>
          </a:prstGeom>
        </p:spPr>
      </p:pic>
      <p:sp>
        <p:nvSpPr>
          <p:cNvPr id="7" name="TextComponent">
            <a:extLst>
              <a:ext uri="{FF2B5EF4-FFF2-40B4-BE49-F238E27FC236}">
                <a16:creationId xmlns:a16="http://schemas.microsoft.com/office/drawing/2014/main" id="{DFDABE02-7A14-0DE6-454F-618757F87893}"/>
              </a:ext>
            </a:extLst>
          </p:cNvPr>
          <p:cNvSpPr txBox="1"/>
          <p:nvPr/>
        </p:nvSpPr>
        <p:spPr>
          <a:xfrm>
            <a:off x="473823" y="7357258"/>
            <a:ext cx="86499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Como 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pull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executa implicitamente um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merge</a:t>
            </a:r>
            <a:r>
              <a:rPr lang="pt-BR" sz="2400" dirty="0">
                <a:latin typeface="Aptos" panose="020B0004020202020204" pitchFamily="34" charset="0"/>
              </a:rPr>
              <a:t>, é possível encontrar conflitos de mesclagem ao executar o comando, especialmente se você e seus colegas de equipe estiverem trabalhando nos mesmos arquivos.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Se ocorrerem conflitos de mesclagem,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irá sinalizá-los, exigindo que você os resolva manualmente antes de poder continuar com 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pull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2123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push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16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3D6A02DB-7695-6E38-F562-46764F909172}"/>
              </a:ext>
            </a:extLst>
          </p:cNvPr>
          <p:cNvSpPr txBox="1"/>
          <p:nvPr/>
        </p:nvSpPr>
        <p:spPr>
          <a:xfrm>
            <a:off x="473823" y="2174316"/>
            <a:ext cx="8649943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push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é usado para enviar as alterações do seu repositório local para um repositório remoto. Ele atualiza o repositório remoto com as mudanças que você fez na sua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local. Isso significa que os outros colaboradores do projeto podem ver e acessar suas mudanças.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Após 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push</a:t>
            </a:r>
            <a:r>
              <a:rPr lang="pt-BR" sz="2400" dirty="0">
                <a:latin typeface="Aptos" panose="020B0004020202020204" pitchFamily="34" charset="0"/>
              </a:rPr>
              <a:t>, as atualizações da sua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local se tornam parte do histórico do repositório remoto, permitindo que outros membros da equipe as vejam e trabalhem com elas.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Se você criou uma nova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local e deseja enviá-la para o repositório remoto, pode fazer isso usando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push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com a opção </a:t>
            </a:r>
            <a:r>
              <a:rPr lang="pt-BR" sz="2400" b="1" dirty="0">
                <a:latin typeface="Aptos" panose="020B0004020202020204" pitchFamily="34" charset="0"/>
              </a:rPr>
              <a:t>-u</a:t>
            </a:r>
            <a:r>
              <a:rPr lang="pt-BR" sz="2400" dirty="0">
                <a:latin typeface="Aptos" panose="020B0004020202020204" pitchFamily="34" charset="0"/>
              </a:rPr>
              <a:t> ou </a:t>
            </a:r>
            <a:r>
              <a:rPr lang="pt-BR" sz="2400" b="1" dirty="0">
                <a:latin typeface="Aptos" panose="020B0004020202020204" pitchFamily="34" charset="0"/>
              </a:rPr>
              <a:t>--set-</a:t>
            </a:r>
            <a:r>
              <a:rPr lang="pt-BR" sz="2400" b="1" dirty="0" err="1">
                <a:latin typeface="Aptos" panose="020B0004020202020204" pitchFamily="34" charset="0"/>
              </a:rPr>
              <a:t>upstream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Por exemplo: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push</a:t>
            </a:r>
            <a:r>
              <a:rPr lang="pt-BR" sz="2400" b="1" dirty="0">
                <a:latin typeface="Aptos" panose="020B0004020202020204" pitchFamily="34" charset="0"/>
              </a:rPr>
              <a:t> -u </a:t>
            </a:r>
            <a:r>
              <a:rPr lang="pt-BR" sz="2400" b="1" dirty="0" err="1">
                <a:latin typeface="Aptos" panose="020B0004020202020204" pitchFamily="34" charset="0"/>
              </a:rPr>
              <a:t>origin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new_branch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define </a:t>
            </a:r>
            <a:r>
              <a:rPr lang="pt-BR" sz="2400" b="1" dirty="0" err="1">
                <a:latin typeface="Aptos" panose="020B0004020202020204" pitchFamily="34" charset="0"/>
              </a:rPr>
              <a:t>new_branch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como 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remota padrão para futuros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pull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e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push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A sintaxe básica 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push</a:t>
            </a:r>
            <a:r>
              <a:rPr lang="pt-BR" sz="2400" dirty="0">
                <a:latin typeface="Aptos" panose="020B0004020202020204" pitchFamily="34" charset="0"/>
              </a:rPr>
              <a:t> é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push</a:t>
            </a:r>
            <a:r>
              <a:rPr lang="pt-BR" sz="2400" b="1" dirty="0">
                <a:latin typeface="Aptos" panose="020B0004020202020204" pitchFamily="34" charset="0"/>
              </a:rPr>
              <a:t> &lt;</a:t>
            </a:r>
            <a:r>
              <a:rPr lang="pt-BR" sz="2400" b="1" dirty="0" err="1">
                <a:latin typeface="Aptos" panose="020B0004020202020204" pitchFamily="34" charset="0"/>
              </a:rPr>
              <a:t>remote_repo</a:t>
            </a:r>
            <a:r>
              <a:rPr lang="pt-BR" sz="2400" b="1" dirty="0">
                <a:latin typeface="Aptos" panose="020B0004020202020204" pitchFamily="34" charset="0"/>
              </a:rPr>
              <a:t>&gt; &lt;</a:t>
            </a:r>
            <a:r>
              <a:rPr lang="pt-BR" sz="2400" b="1" dirty="0" err="1">
                <a:latin typeface="Aptos" panose="020B0004020202020204" pitchFamily="34" charset="0"/>
              </a:rPr>
              <a:t>local_branch</a:t>
            </a:r>
            <a:r>
              <a:rPr lang="pt-BR" sz="2400" b="1" dirty="0">
                <a:latin typeface="Aptos" panose="020B0004020202020204" pitchFamily="34" charset="0"/>
              </a:rPr>
              <a:t>&gt;</a:t>
            </a:r>
            <a:r>
              <a:rPr lang="pt-BR" sz="2400" dirty="0">
                <a:latin typeface="Aptos" panose="020B0004020202020204" pitchFamily="34" charset="0"/>
              </a:rPr>
              <a:t>. Por exemplo: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7600CA9-53B7-141D-EF1F-178AA5A72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343" y="9007317"/>
            <a:ext cx="3692902" cy="207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763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branch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17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D585CAC1-AC2F-2973-FF86-6C9FFD43DE16}"/>
              </a:ext>
            </a:extLst>
          </p:cNvPr>
          <p:cNvSpPr txBox="1"/>
          <p:nvPr/>
        </p:nvSpPr>
        <p:spPr>
          <a:xfrm>
            <a:off x="473823" y="2174316"/>
            <a:ext cx="86499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branch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é utilizado para listar, criar, renomear e excluir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 em um repositório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Quando você executa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branch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sem argumentos,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lista todas as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 presentes no repositório local.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Para criar uma nova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, você pode usar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branch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seguido pelo nome da nova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. Por exemplo:</a:t>
            </a:r>
          </a:p>
        </p:txBody>
      </p:sp>
      <p:sp>
        <p:nvSpPr>
          <p:cNvPr id="9" name="TextComponent">
            <a:extLst>
              <a:ext uri="{FF2B5EF4-FFF2-40B4-BE49-F238E27FC236}">
                <a16:creationId xmlns:a16="http://schemas.microsoft.com/office/drawing/2014/main" id="{7357FEED-E456-87F9-C287-49A9B5034019}"/>
              </a:ext>
            </a:extLst>
          </p:cNvPr>
          <p:cNvSpPr txBox="1"/>
          <p:nvPr/>
        </p:nvSpPr>
        <p:spPr>
          <a:xfrm>
            <a:off x="473823" y="7627691"/>
            <a:ext cx="864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Você pode mudar para uma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diferente utilizando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checkout</a:t>
            </a:r>
            <a:r>
              <a:rPr lang="pt-BR" sz="2400" dirty="0">
                <a:latin typeface="Aptos" panose="020B0004020202020204" pitchFamily="34" charset="0"/>
              </a:rPr>
              <a:t> seguido pelo nome da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desejada. Por exemplo: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DD9B00-F922-680F-B766-C49BD3562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5335" y="8691256"/>
            <a:ext cx="4586918" cy="16417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82EF730-DAFA-1DDE-5422-1DFAB33DB0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5335" y="5313998"/>
            <a:ext cx="4586918" cy="199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300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branch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18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D585CAC1-AC2F-2973-FF86-6C9FFD43DE16}"/>
              </a:ext>
            </a:extLst>
          </p:cNvPr>
          <p:cNvSpPr txBox="1"/>
          <p:nvPr/>
        </p:nvSpPr>
        <p:spPr>
          <a:xfrm>
            <a:off x="473823" y="2174316"/>
            <a:ext cx="86499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branch</a:t>
            </a:r>
            <a:r>
              <a:rPr lang="pt-BR" sz="2400" b="1" dirty="0">
                <a:latin typeface="Aptos" panose="020B0004020202020204" pitchFamily="34" charset="0"/>
              </a:rPr>
              <a:t> -m </a:t>
            </a:r>
            <a:r>
              <a:rPr lang="pt-BR" sz="2400" dirty="0">
                <a:latin typeface="Aptos" panose="020B0004020202020204" pitchFamily="34" charset="0"/>
              </a:rPr>
              <a:t>seguido pelo nome atual da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e pelo novo nome permite renomear uma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local. Por exemplo:</a:t>
            </a:r>
          </a:p>
        </p:txBody>
      </p:sp>
      <p:sp>
        <p:nvSpPr>
          <p:cNvPr id="3" name="TextComponent">
            <a:extLst>
              <a:ext uri="{FF2B5EF4-FFF2-40B4-BE49-F238E27FC236}">
                <a16:creationId xmlns:a16="http://schemas.microsoft.com/office/drawing/2014/main" id="{EE43AC72-D443-59CB-9EA5-7BF1F2515A4E}"/>
              </a:ext>
            </a:extLst>
          </p:cNvPr>
          <p:cNvSpPr txBox="1"/>
          <p:nvPr/>
        </p:nvSpPr>
        <p:spPr>
          <a:xfrm>
            <a:off x="473822" y="5517044"/>
            <a:ext cx="864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Para excluir uma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local, você pode usar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branch</a:t>
            </a:r>
            <a:r>
              <a:rPr lang="pt-BR" sz="2400" b="1" dirty="0">
                <a:latin typeface="Aptos" panose="020B0004020202020204" pitchFamily="34" charset="0"/>
              </a:rPr>
              <a:t> -d </a:t>
            </a:r>
            <a:r>
              <a:rPr lang="pt-BR" sz="2400" dirty="0">
                <a:latin typeface="Aptos" panose="020B0004020202020204" pitchFamily="34" charset="0"/>
              </a:rPr>
              <a:t>seguido pelo nome da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a ser excluída. Por exemplo: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D18996-E80C-3EA0-85C0-5E53AF331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567" y="3374645"/>
            <a:ext cx="6140065" cy="1773067"/>
          </a:xfrm>
          <a:prstGeom prst="rect">
            <a:avLst/>
          </a:prstGeom>
        </p:spPr>
      </p:pic>
      <p:sp>
        <p:nvSpPr>
          <p:cNvPr id="8" name="TextComponent">
            <a:extLst>
              <a:ext uri="{FF2B5EF4-FFF2-40B4-BE49-F238E27FC236}">
                <a16:creationId xmlns:a16="http://schemas.microsoft.com/office/drawing/2014/main" id="{130495D1-96FA-34DB-97D0-43CB799B7E49}"/>
              </a:ext>
            </a:extLst>
          </p:cNvPr>
          <p:cNvSpPr txBox="1"/>
          <p:nvPr/>
        </p:nvSpPr>
        <p:spPr>
          <a:xfrm>
            <a:off x="473822" y="8865429"/>
            <a:ext cx="86499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Para listar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 remotas, você pode usar 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branch</a:t>
            </a:r>
            <a:r>
              <a:rPr lang="pt-BR" sz="2400" b="1" dirty="0">
                <a:latin typeface="Aptos" panose="020B0004020202020204" pitchFamily="34" charset="0"/>
              </a:rPr>
              <a:t> -r</a:t>
            </a:r>
            <a:r>
              <a:rPr lang="pt-BR" sz="2400" dirty="0">
                <a:latin typeface="Aptos" panose="020B0004020202020204" pitchFamily="34" charset="0"/>
              </a:rPr>
              <a:t>. Isso mostrará todas as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 remotas rastreadas pelo seu repositório local.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3A0610-ECC7-D890-9FEB-4F769801C3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0567" y="6453560"/>
            <a:ext cx="6140065" cy="201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457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6332D-1EE1-5BEC-FE95-8834076C2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0CE0A0-C2DC-BAB5-F48F-1D2C71A86162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0A0C1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E76C8F-AFD1-2641-4F03-23F75F98D224}"/>
              </a:ext>
            </a:extLst>
          </p:cNvPr>
          <p:cNvSpPr txBox="1"/>
          <p:nvPr/>
        </p:nvSpPr>
        <p:spPr>
          <a:xfrm>
            <a:off x="4204162" y="5862191"/>
            <a:ext cx="51821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4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HISTÓRICO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85153-45E9-F713-4B71-54E482DAE2DB}"/>
              </a:ext>
            </a:extLst>
          </p:cNvPr>
          <p:cNvSpPr txBox="1"/>
          <p:nvPr/>
        </p:nvSpPr>
        <p:spPr>
          <a:xfrm>
            <a:off x="214906" y="2615148"/>
            <a:ext cx="39892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0" b="1" dirty="0">
                <a:ln>
                  <a:solidFill>
                    <a:schemeClr val="bg1"/>
                  </a:solidFill>
                </a:ln>
                <a:noFill/>
                <a:effectLst>
                  <a:glow rad="63500">
                    <a:srgbClr val="3E1D45"/>
                  </a:glow>
                </a:effectLst>
                <a:latin typeface="Aptos Mono" panose="020B0009020202020204" pitchFamily="49" charset="0"/>
              </a:rPr>
              <a:t>03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D275A6-9FF9-2CF9-60CC-6B246BDD8B1F}"/>
              </a:ext>
            </a:extLst>
          </p:cNvPr>
          <p:cNvSpPr/>
          <p:nvPr/>
        </p:nvSpPr>
        <p:spPr>
          <a:xfrm>
            <a:off x="4204162" y="6854563"/>
            <a:ext cx="5182132" cy="169692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A7B4A3-FDC9-5C42-B488-86E35871CA53}"/>
              </a:ext>
            </a:extLst>
          </p:cNvPr>
          <p:cNvSpPr txBox="1"/>
          <p:nvPr/>
        </p:nvSpPr>
        <p:spPr>
          <a:xfrm>
            <a:off x="4388081" y="7024255"/>
            <a:ext cx="48142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“O que que tá acontecendo?”</a:t>
            </a:r>
            <a:endParaRPr lang="en-CA" sz="3200" b="1" dirty="0">
              <a:solidFill>
                <a:schemeClr val="bg1"/>
              </a:solidFill>
              <a:effectLst>
                <a:glow rad="228600">
                  <a:srgbClr val="3E1D45"/>
                </a:glow>
              </a:effectLst>
              <a:latin typeface="Aptos Mono" panose="020B0009020202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888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6332D-1EE1-5BEC-FE95-8834076C2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0CE0A0-C2DC-BAB5-F48F-1D2C71A86162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0A0C1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E76C8F-AFD1-2641-4F03-23F75F98D224}"/>
              </a:ext>
            </a:extLst>
          </p:cNvPr>
          <p:cNvSpPr txBox="1"/>
          <p:nvPr/>
        </p:nvSpPr>
        <p:spPr>
          <a:xfrm>
            <a:off x="4204162" y="5862191"/>
            <a:ext cx="51821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4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GIT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85153-45E9-F713-4B71-54E482DAE2DB}"/>
              </a:ext>
            </a:extLst>
          </p:cNvPr>
          <p:cNvSpPr txBox="1"/>
          <p:nvPr/>
        </p:nvSpPr>
        <p:spPr>
          <a:xfrm>
            <a:off x="214906" y="2615148"/>
            <a:ext cx="39892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0" b="1" dirty="0">
                <a:ln>
                  <a:solidFill>
                    <a:schemeClr val="bg1"/>
                  </a:solidFill>
                </a:ln>
                <a:noFill/>
                <a:effectLst>
                  <a:glow rad="63500">
                    <a:srgbClr val="3E1D45"/>
                  </a:glow>
                </a:effectLst>
                <a:latin typeface="Aptos Mono" panose="020B0009020202020204" pitchFamily="49" charset="0"/>
              </a:rPr>
              <a:t>01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D275A6-9FF9-2CF9-60CC-6B246BDD8B1F}"/>
              </a:ext>
            </a:extLst>
          </p:cNvPr>
          <p:cNvSpPr/>
          <p:nvPr/>
        </p:nvSpPr>
        <p:spPr>
          <a:xfrm>
            <a:off x="4204162" y="6854563"/>
            <a:ext cx="5182132" cy="169692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A7B4A3-FDC9-5C42-B488-86E35871CA53}"/>
              </a:ext>
            </a:extLst>
          </p:cNvPr>
          <p:cNvSpPr txBox="1"/>
          <p:nvPr/>
        </p:nvSpPr>
        <p:spPr>
          <a:xfrm>
            <a:off x="4388081" y="7024255"/>
            <a:ext cx="4814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“</a:t>
            </a:r>
            <a:r>
              <a:rPr lang="en-CA" sz="3200" b="1" dirty="0" err="1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Comofas</a:t>
            </a:r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32753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log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20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A4340ECC-CD71-7F5E-136B-9AD80A7D1387}"/>
              </a:ext>
            </a:extLst>
          </p:cNvPr>
          <p:cNvSpPr txBox="1"/>
          <p:nvPr/>
        </p:nvSpPr>
        <p:spPr>
          <a:xfrm>
            <a:off x="473823" y="2174316"/>
            <a:ext cx="86499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log </a:t>
            </a:r>
            <a:r>
              <a:rPr lang="pt-BR" sz="2400" dirty="0">
                <a:latin typeface="Aptos" panose="020B0004020202020204" pitchFamily="34" charset="0"/>
              </a:rPr>
              <a:t>é utilizado para visualizar o histórico de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de um repositório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. Ele exibe uma lista detalhada de todos os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, mostrando informações como autor, data, mensagem de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e o </a:t>
            </a:r>
            <a:r>
              <a:rPr lang="pt-BR" sz="2400" dirty="0" err="1">
                <a:latin typeface="Aptos" panose="020B0004020202020204" pitchFamily="34" charset="0"/>
              </a:rPr>
              <a:t>hash</a:t>
            </a:r>
            <a:r>
              <a:rPr lang="pt-BR" sz="2400" dirty="0">
                <a:latin typeface="Aptos" panose="020B0004020202020204" pitchFamily="34" charset="0"/>
              </a:rPr>
              <a:t> SHA-1 de cada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log </a:t>
            </a:r>
            <a:r>
              <a:rPr lang="pt-BR" sz="2400" dirty="0">
                <a:latin typeface="Aptos" panose="020B0004020202020204" pitchFamily="34" charset="0"/>
              </a:rPr>
              <a:t>possui várias opções de formatação que permitem personalizar a saída do log de acordo com suas preferências. Por exemplo, você pode usar </a:t>
            </a:r>
            <a:r>
              <a:rPr lang="pt-BR" sz="2400" b="1" dirty="0">
                <a:latin typeface="Aptos" panose="020B0004020202020204" pitchFamily="34" charset="0"/>
              </a:rPr>
              <a:t>--</a:t>
            </a:r>
            <a:r>
              <a:rPr lang="pt-BR" sz="2400" b="1" dirty="0" err="1">
                <a:latin typeface="Aptos" panose="020B0004020202020204" pitchFamily="34" charset="0"/>
              </a:rPr>
              <a:t>oneline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para exibir cada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em uma única linha.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20E657-E6A2-17D9-038E-4368F5007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4016" y="5683330"/>
            <a:ext cx="4369555" cy="2223378"/>
          </a:xfrm>
          <a:prstGeom prst="rect">
            <a:avLst/>
          </a:prstGeom>
        </p:spPr>
      </p:pic>
      <p:sp>
        <p:nvSpPr>
          <p:cNvPr id="8" name="TextComponent">
            <a:extLst>
              <a:ext uri="{FF2B5EF4-FFF2-40B4-BE49-F238E27FC236}">
                <a16:creationId xmlns:a16="http://schemas.microsoft.com/office/drawing/2014/main" id="{BE79D94A-2784-39D3-2F30-D6E2870DEF01}"/>
              </a:ext>
            </a:extLst>
          </p:cNvPr>
          <p:cNvSpPr txBox="1"/>
          <p:nvPr/>
        </p:nvSpPr>
        <p:spPr>
          <a:xfrm>
            <a:off x="473823" y="8572613"/>
            <a:ext cx="86499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Outras opções de formatação incluem </a:t>
            </a:r>
            <a:r>
              <a:rPr lang="pt-BR" sz="2400" b="1" dirty="0">
                <a:latin typeface="Aptos" panose="020B0004020202020204" pitchFamily="34" charset="0"/>
              </a:rPr>
              <a:t>--</a:t>
            </a:r>
            <a:r>
              <a:rPr lang="pt-BR" sz="2400" b="1" dirty="0" err="1">
                <a:latin typeface="Aptos" panose="020B0004020202020204" pitchFamily="34" charset="0"/>
              </a:rPr>
              <a:t>graph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para exibir uma representação gráfica do histórico de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e </a:t>
            </a:r>
            <a:r>
              <a:rPr lang="pt-BR" sz="2400" b="1" dirty="0">
                <a:latin typeface="Aptos" panose="020B0004020202020204" pitchFamily="34" charset="0"/>
              </a:rPr>
              <a:t>--</a:t>
            </a:r>
            <a:r>
              <a:rPr lang="pt-BR" sz="2400" b="1" dirty="0" err="1">
                <a:latin typeface="Aptos" panose="020B0004020202020204" pitchFamily="34" charset="0"/>
              </a:rPr>
              <a:t>decorate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para exibir referências de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e </a:t>
            </a:r>
            <a:r>
              <a:rPr lang="pt-BR" sz="2400" dirty="0" err="1">
                <a:latin typeface="Aptos" panose="020B0004020202020204" pitchFamily="34" charset="0"/>
              </a:rPr>
              <a:t>tags</a:t>
            </a:r>
            <a:r>
              <a:rPr lang="pt-BR" sz="2400" dirty="0">
                <a:latin typeface="Aptos" panose="020B0004020202020204" pitchFamily="34" charset="0"/>
              </a:rPr>
              <a:t> ao lado dos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10254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log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21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5A90BC-8B6C-1713-95E8-FEC96CF96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002" y="5184924"/>
            <a:ext cx="5935579" cy="1757485"/>
          </a:xfrm>
          <a:prstGeom prst="rect">
            <a:avLst/>
          </a:prstGeom>
        </p:spPr>
      </p:pic>
      <p:sp>
        <p:nvSpPr>
          <p:cNvPr id="3" name="TextComponent">
            <a:extLst>
              <a:ext uri="{FF2B5EF4-FFF2-40B4-BE49-F238E27FC236}">
                <a16:creationId xmlns:a16="http://schemas.microsoft.com/office/drawing/2014/main" id="{60CE8A83-971C-DFF2-556F-FB801FD93C31}"/>
              </a:ext>
            </a:extLst>
          </p:cNvPr>
          <p:cNvSpPr txBox="1"/>
          <p:nvPr/>
        </p:nvSpPr>
        <p:spPr>
          <a:xfrm>
            <a:off x="473823" y="2174316"/>
            <a:ext cx="86499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Você pode filtrar o histórico de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usando várias opções 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log</a:t>
            </a:r>
            <a:r>
              <a:rPr lang="pt-BR" sz="2400" dirty="0">
                <a:latin typeface="Aptos" panose="020B0004020202020204" pitchFamily="34" charset="0"/>
              </a:rPr>
              <a:t>. Por exemplo, é possível visualizar apenas os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feitos por um autor específico usando </a:t>
            </a:r>
            <a:r>
              <a:rPr lang="pt-BR" sz="2400" b="1" dirty="0">
                <a:latin typeface="Aptos" panose="020B0004020202020204" pitchFamily="34" charset="0"/>
              </a:rPr>
              <a:t>--</a:t>
            </a:r>
            <a:r>
              <a:rPr lang="pt-BR" sz="2400" b="1" dirty="0" err="1">
                <a:latin typeface="Aptos" panose="020B0004020202020204" pitchFamily="34" charset="0"/>
              </a:rPr>
              <a:t>author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seguido do nome do autor.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Além disso, é possível limitar o número de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exibidos usando a opção </a:t>
            </a:r>
            <a:r>
              <a:rPr lang="pt-BR" sz="2400" b="1" dirty="0">
                <a:latin typeface="Aptos" panose="020B0004020202020204" pitchFamily="34" charset="0"/>
              </a:rPr>
              <a:t>-n</a:t>
            </a:r>
            <a:r>
              <a:rPr lang="pt-BR" sz="2400" dirty="0">
                <a:latin typeface="Aptos" panose="020B0004020202020204" pitchFamily="34" charset="0"/>
              </a:rPr>
              <a:t>, seguida do número desejado de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</p:txBody>
      </p:sp>
      <p:sp>
        <p:nvSpPr>
          <p:cNvPr id="6" name="TextComponent">
            <a:extLst>
              <a:ext uri="{FF2B5EF4-FFF2-40B4-BE49-F238E27FC236}">
                <a16:creationId xmlns:a16="http://schemas.microsoft.com/office/drawing/2014/main" id="{7C397CAD-8CA7-C152-F362-2702E5312E02}"/>
              </a:ext>
            </a:extLst>
          </p:cNvPr>
          <p:cNvSpPr txBox="1"/>
          <p:nvPr/>
        </p:nvSpPr>
        <p:spPr>
          <a:xfrm>
            <a:off x="473819" y="7275361"/>
            <a:ext cx="86499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Você pode utilizar 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log </a:t>
            </a:r>
            <a:r>
              <a:rPr lang="pt-BR" sz="2400" dirty="0">
                <a:latin typeface="Aptos" panose="020B0004020202020204" pitchFamily="34" charset="0"/>
              </a:rPr>
              <a:t>em conjunto com opções como </a:t>
            </a:r>
            <a:r>
              <a:rPr lang="pt-BR" sz="2400" b="1" dirty="0">
                <a:latin typeface="Aptos" panose="020B0004020202020204" pitchFamily="34" charset="0"/>
              </a:rPr>
              <a:t>-p</a:t>
            </a:r>
            <a:r>
              <a:rPr lang="pt-BR" sz="2400" dirty="0">
                <a:latin typeface="Aptos" panose="020B0004020202020204" pitchFamily="34" charset="0"/>
              </a:rPr>
              <a:t> ou </a:t>
            </a:r>
            <a:r>
              <a:rPr lang="pt-BR" sz="2400" b="1" dirty="0">
                <a:latin typeface="Aptos" panose="020B0004020202020204" pitchFamily="34" charset="0"/>
              </a:rPr>
              <a:t>--patch </a:t>
            </a:r>
            <a:r>
              <a:rPr lang="pt-BR" sz="2400" dirty="0">
                <a:latin typeface="Aptos" panose="020B0004020202020204" pitchFamily="34" charset="0"/>
              </a:rPr>
              <a:t>para exibir as diferenças introduzidas em cada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 Isso mostra as alterações específicas feitas em cada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264457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diff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22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73372260-8235-505F-38B4-88B4A8BDCFD6}"/>
              </a:ext>
            </a:extLst>
          </p:cNvPr>
          <p:cNvSpPr txBox="1"/>
          <p:nvPr/>
        </p:nvSpPr>
        <p:spPr>
          <a:xfrm>
            <a:off x="473823" y="2174316"/>
            <a:ext cx="864994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diff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é utilizado para visualizar as diferenças entre o estado atual do seu diretório de trabalho e o estado do repositório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. Ele mostra as alterações feitas em arquivos que ainda não foram adicionados à </a:t>
            </a:r>
            <a:r>
              <a:rPr lang="pt-BR" sz="2400" dirty="0" err="1">
                <a:latin typeface="Aptos" panose="020B0004020202020204" pitchFamily="34" charset="0"/>
              </a:rPr>
              <a:t>staged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dirty="0" err="1">
                <a:latin typeface="Aptos" panose="020B0004020202020204" pitchFamily="34" charset="0"/>
              </a:rPr>
              <a:t>area</a:t>
            </a:r>
            <a:r>
              <a:rPr lang="pt-BR" sz="2400" dirty="0">
                <a:latin typeface="Aptos" panose="020B0004020202020204" pitchFamily="34" charset="0"/>
              </a:rPr>
              <a:t>, bem como as diferenças entre a </a:t>
            </a:r>
            <a:r>
              <a:rPr lang="pt-BR" sz="2400" dirty="0" err="1">
                <a:latin typeface="Aptos" panose="020B0004020202020204" pitchFamily="34" charset="0"/>
              </a:rPr>
              <a:t>staged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dirty="0" err="1">
                <a:latin typeface="Aptos" panose="020B0004020202020204" pitchFamily="34" charset="0"/>
              </a:rPr>
              <a:t>area</a:t>
            </a:r>
            <a:r>
              <a:rPr lang="pt-BR" sz="2400" dirty="0">
                <a:latin typeface="Aptos" panose="020B0004020202020204" pitchFamily="34" charset="0"/>
              </a:rPr>
              <a:t> e o último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Quando você executa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diff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sem argumentos,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mostra as diferenças entre os arquivos no seu diretório de trabalho e os arquivos na </a:t>
            </a:r>
            <a:r>
              <a:rPr lang="pt-BR" sz="2400" dirty="0" err="1">
                <a:latin typeface="Aptos" panose="020B0004020202020204" pitchFamily="34" charset="0"/>
              </a:rPr>
              <a:t>staged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dirty="0" err="1">
                <a:latin typeface="Aptos" panose="020B0004020202020204" pitchFamily="34" charset="0"/>
              </a:rPr>
              <a:t>area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Isso mostra as alterações que você fez desde o último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, mas que ainda não foram adicionadas à </a:t>
            </a:r>
            <a:r>
              <a:rPr lang="pt-BR" sz="2400" dirty="0" err="1">
                <a:latin typeface="Aptos" panose="020B0004020202020204" pitchFamily="34" charset="0"/>
              </a:rPr>
              <a:t>staged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dirty="0" err="1">
                <a:latin typeface="Aptos" panose="020B0004020202020204" pitchFamily="34" charset="0"/>
              </a:rPr>
              <a:t>area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Você pode especificar arquivos ou diretórios específicos como argumentos para 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diff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para ver apenas as diferenças nesses arquivos ou diretórios. Por exemplo: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F2940E-F5A2-E643-F62C-9907AE9CA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3142" y="7899321"/>
            <a:ext cx="3951299" cy="1930952"/>
          </a:xfrm>
          <a:prstGeom prst="rect">
            <a:avLst/>
          </a:prstGeom>
        </p:spPr>
      </p:pic>
      <p:sp>
        <p:nvSpPr>
          <p:cNvPr id="10" name="TextComponent">
            <a:extLst>
              <a:ext uri="{FF2B5EF4-FFF2-40B4-BE49-F238E27FC236}">
                <a16:creationId xmlns:a16="http://schemas.microsoft.com/office/drawing/2014/main" id="{6F0384F3-2D51-7E88-55FD-0EDCB1B8F53F}"/>
              </a:ext>
            </a:extLst>
          </p:cNvPr>
          <p:cNvSpPr txBox="1"/>
          <p:nvPr/>
        </p:nvSpPr>
        <p:spPr>
          <a:xfrm>
            <a:off x="473823" y="9929184"/>
            <a:ext cx="864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Isso mostrará as diferenças no arquivo </a:t>
            </a:r>
            <a:r>
              <a:rPr lang="pt-BR" sz="2400" b="1" dirty="0">
                <a:latin typeface="Aptos" panose="020B0004020202020204" pitchFamily="34" charset="0"/>
              </a:rPr>
              <a:t>FileA.txt </a:t>
            </a:r>
            <a:r>
              <a:rPr lang="pt-BR" sz="2400" dirty="0">
                <a:latin typeface="Aptos" panose="020B0004020202020204" pitchFamily="34" charset="0"/>
              </a:rPr>
              <a:t>entre o diretório de trabalho e a </a:t>
            </a:r>
            <a:r>
              <a:rPr lang="pt-BR" sz="2400" dirty="0" err="1">
                <a:latin typeface="Aptos" panose="020B0004020202020204" pitchFamily="34" charset="0"/>
              </a:rPr>
              <a:t>staging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dirty="0" err="1">
                <a:latin typeface="Aptos" panose="020B0004020202020204" pitchFamily="34" charset="0"/>
              </a:rPr>
              <a:t>area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36302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diff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23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73372260-8235-505F-38B4-88B4A8BDCFD6}"/>
              </a:ext>
            </a:extLst>
          </p:cNvPr>
          <p:cNvSpPr txBox="1"/>
          <p:nvPr/>
        </p:nvSpPr>
        <p:spPr>
          <a:xfrm>
            <a:off x="473823" y="2174316"/>
            <a:ext cx="86499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Se você quiser ver as diferenças entre a </a:t>
            </a:r>
            <a:r>
              <a:rPr lang="pt-BR" sz="2400" dirty="0" err="1">
                <a:latin typeface="Aptos" panose="020B0004020202020204" pitchFamily="34" charset="0"/>
              </a:rPr>
              <a:t>staging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dirty="0" err="1">
                <a:latin typeface="Aptos" panose="020B0004020202020204" pitchFamily="34" charset="0"/>
              </a:rPr>
              <a:t>area</a:t>
            </a:r>
            <a:r>
              <a:rPr lang="pt-BR" sz="2400" dirty="0">
                <a:latin typeface="Aptos" panose="020B0004020202020204" pitchFamily="34" charset="0"/>
              </a:rPr>
              <a:t> e o último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, você pode usar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diff</a:t>
            </a:r>
            <a:r>
              <a:rPr lang="pt-BR" sz="2400" b="1" dirty="0">
                <a:latin typeface="Aptos" panose="020B0004020202020204" pitchFamily="34" charset="0"/>
              </a:rPr>
              <a:t> --</a:t>
            </a:r>
            <a:r>
              <a:rPr lang="pt-BR" sz="2400" b="1" dirty="0" err="1">
                <a:latin typeface="Aptos" panose="020B0004020202020204" pitchFamily="34" charset="0"/>
              </a:rPr>
              <a:t>staged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ou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diff</a:t>
            </a:r>
            <a:r>
              <a:rPr lang="pt-BR" sz="2400" b="1" dirty="0">
                <a:latin typeface="Aptos" panose="020B0004020202020204" pitchFamily="34" charset="0"/>
              </a:rPr>
              <a:t> --</a:t>
            </a:r>
            <a:r>
              <a:rPr lang="pt-BR" sz="2400" b="1" dirty="0" err="1">
                <a:latin typeface="Aptos" panose="020B0004020202020204" pitchFamily="34" charset="0"/>
              </a:rPr>
              <a:t>cached</a:t>
            </a:r>
            <a:r>
              <a:rPr lang="pt-BR" sz="2400" dirty="0">
                <a:latin typeface="Aptos" panose="020B0004020202020204" pitchFamily="34" charset="0"/>
              </a:rPr>
              <a:t>. Esses comandos são equivalentes e mostram as diferenças entre o que está na </a:t>
            </a:r>
            <a:r>
              <a:rPr lang="pt-BR" sz="2400" dirty="0" err="1">
                <a:latin typeface="Aptos" panose="020B0004020202020204" pitchFamily="34" charset="0"/>
              </a:rPr>
              <a:t>staging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dirty="0" err="1">
                <a:latin typeface="Aptos" panose="020B0004020202020204" pitchFamily="34" charset="0"/>
              </a:rPr>
              <a:t>area</a:t>
            </a:r>
            <a:r>
              <a:rPr lang="pt-BR" sz="2400" dirty="0">
                <a:latin typeface="Aptos" panose="020B0004020202020204" pitchFamily="34" charset="0"/>
              </a:rPr>
              <a:t> e o último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Isso é </a:t>
            </a:r>
            <a:r>
              <a:rPr lang="en-CA" sz="2400" dirty="0" err="1">
                <a:latin typeface="Aptos" panose="020B0004020202020204" pitchFamily="34" charset="0"/>
              </a:rPr>
              <a:t>útil</a:t>
            </a:r>
            <a:r>
              <a:rPr lang="pt-BR" sz="2400" dirty="0">
                <a:latin typeface="Aptos" panose="020B0004020202020204" pitchFamily="34" charset="0"/>
              </a:rPr>
              <a:t> para revisar as alterações que serão incluídas no próximo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antes de fazer 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Além disso, você pode usar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diff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com </a:t>
            </a:r>
            <a:r>
              <a:rPr lang="pt-BR" sz="2400" dirty="0" err="1">
                <a:latin typeface="Aptos" panose="020B0004020202020204" pitchFamily="34" charset="0"/>
              </a:rPr>
              <a:t>hashes</a:t>
            </a:r>
            <a:r>
              <a:rPr lang="pt-BR" sz="2400" dirty="0">
                <a:latin typeface="Aptos" panose="020B0004020202020204" pitchFamily="34" charset="0"/>
              </a:rPr>
              <a:t> de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para visualizar as diferenças entre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específicos. Por exemplo: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9FD6A3-1E98-5DD6-DB75-A536A0CEB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101" y="5910206"/>
            <a:ext cx="8079384" cy="1884608"/>
          </a:xfrm>
          <a:prstGeom prst="rect">
            <a:avLst/>
          </a:prstGeom>
        </p:spPr>
      </p:pic>
      <p:sp>
        <p:nvSpPr>
          <p:cNvPr id="11" name="TextComponent">
            <a:extLst>
              <a:ext uri="{FF2B5EF4-FFF2-40B4-BE49-F238E27FC236}">
                <a16:creationId xmlns:a16="http://schemas.microsoft.com/office/drawing/2014/main" id="{486D7089-D3AA-15C4-5F77-21388179EF24}"/>
              </a:ext>
            </a:extLst>
          </p:cNvPr>
          <p:cNvSpPr txBox="1"/>
          <p:nvPr/>
        </p:nvSpPr>
        <p:spPr>
          <a:xfrm>
            <a:off x="473823" y="8368025"/>
            <a:ext cx="864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Isso mostrará as diferenças entre 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anterior e 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atual.</a:t>
            </a:r>
          </a:p>
        </p:txBody>
      </p:sp>
    </p:spTree>
    <p:extLst>
      <p:ext uri="{BB962C8B-B14F-4D97-AF65-F5344CB8AC3E}">
        <p14:creationId xmlns:p14="http://schemas.microsoft.com/office/powerpoint/2010/main" val="39534464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blame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24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16A2932E-E36A-4CE9-419A-3CC37676ABC3}"/>
              </a:ext>
            </a:extLst>
          </p:cNvPr>
          <p:cNvSpPr txBox="1"/>
          <p:nvPr/>
        </p:nvSpPr>
        <p:spPr>
          <a:xfrm>
            <a:off x="473823" y="2174316"/>
            <a:ext cx="86499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blame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é uma ferramenta útil para rastrear a autoria de cada linha em um arquivo específico. Ele exibe o autor de cada linha, juntamente com o </a:t>
            </a:r>
            <a:r>
              <a:rPr lang="pt-BR" sz="2400" dirty="0" err="1">
                <a:latin typeface="Aptos" panose="020B0004020202020204" pitchFamily="34" charset="0"/>
              </a:rPr>
              <a:t>hash</a:t>
            </a:r>
            <a:r>
              <a:rPr lang="pt-BR" sz="2400" dirty="0">
                <a:latin typeface="Aptos" panose="020B0004020202020204" pitchFamily="34" charset="0"/>
              </a:rPr>
              <a:t> do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onde a linha foi modificada pela última vez.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FCE448-3198-00E0-56EB-BF13B539F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8043" y="4317187"/>
            <a:ext cx="4381500" cy="2057400"/>
          </a:xfrm>
          <a:prstGeom prst="rect">
            <a:avLst/>
          </a:prstGeom>
        </p:spPr>
      </p:pic>
      <p:sp>
        <p:nvSpPr>
          <p:cNvPr id="7" name="TextComponent">
            <a:extLst>
              <a:ext uri="{FF2B5EF4-FFF2-40B4-BE49-F238E27FC236}">
                <a16:creationId xmlns:a16="http://schemas.microsoft.com/office/drawing/2014/main" id="{5DE963B1-0914-5A5C-275B-5EE6CEB9DE3F}"/>
              </a:ext>
            </a:extLst>
          </p:cNvPr>
          <p:cNvSpPr txBox="1"/>
          <p:nvPr/>
        </p:nvSpPr>
        <p:spPr>
          <a:xfrm>
            <a:off x="473822" y="6907531"/>
            <a:ext cx="86499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blame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é frequentemente usado para identificar responsabilidades sobre partes específicas de um código-fonte. Por exemplo, ao revisar um trecho de código problemático, você pode usar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blame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para identificar quem é responsável por esse trecho e discutir possíveis melhorias ou correções com o autor original.</a:t>
            </a:r>
          </a:p>
        </p:txBody>
      </p:sp>
    </p:spTree>
    <p:extLst>
      <p:ext uri="{BB962C8B-B14F-4D97-AF65-F5344CB8AC3E}">
        <p14:creationId xmlns:p14="http://schemas.microsoft.com/office/powerpoint/2010/main" val="20821795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blame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25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16A2932E-E36A-4CE9-419A-3CC37676ABC3}"/>
              </a:ext>
            </a:extLst>
          </p:cNvPr>
          <p:cNvSpPr txBox="1"/>
          <p:nvPr/>
        </p:nvSpPr>
        <p:spPr>
          <a:xfrm>
            <a:off x="473823" y="2174316"/>
            <a:ext cx="86499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blame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possui várias opções que podem ser usadas para personalizar sua saída. Por exemplo, você pode usar </a:t>
            </a:r>
            <a:r>
              <a:rPr lang="pt-BR" sz="2400" b="1" dirty="0">
                <a:latin typeface="Aptos" panose="020B0004020202020204" pitchFamily="34" charset="0"/>
              </a:rPr>
              <a:t>-L</a:t>
            </a:r>
            <a:r>
              <a:rPr lang="pt-BR" sz="2400" dirty="0">
                <a:latin typeface="Aptos" panose="020B0004020202020204" pitchFamily="34" charset="0"/>
              </a:rPr>
              <a:t> para especificar um intervalo de linhas específico a ser analisado, ou </a:t>
            </a:r>
            <a:r>
              <a:rPr lang="pt-BR" sz="2400" b="1" dirty="0">
                <a:latin typeface="Aptos" panose="020B0004020202020204" pitchFamily="34" charset="0"/>
              </a:rPr>
              <a:t>-C </a:t>
            </a:r>
            <a:r>
              <a:rPr lang="pt-BR" sz="2400" dirty="0">
                <a:latin typeface="Aptos" panose="020B0004020202020204" pitchFamily="34" charset="0"/>
              </a:rPr>
              <a:t>para habilitar a detecção de cópias (identificar origens de linhas copiadas de outros lugares no código).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A detecção de cópias é </a:t>
            </a:r>
            <a:r>
              <a:rPr lang="en-CA" sz="2400" dirty="0" err="1">
                <a:latin typeface="Aptos" panose="020B0004020202020204" pitchFamily="34" charset="0"/>
              </a:rPr>
              <a:t>útil</a:t>
            </a:r>
            <a:r>
              <a:rPr lang="pt-BR" sz="2400" dirty="0">
                <a:latin typeface="Aptos" panose="020B0004020202020204" pitchFamily="34" charset="0"/>
              </a:rPr>
              <a:t> para entender as origens das linhas copiadas e quem foi o autor original dessas linhas.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AE444C-ED1A-B48B-CA6C-17D7E3EDB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8737" y="5910206"/>
            <a:ext cx="4700113" cy="197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996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6332D-1EE1-5BEC-FE95-8834076C2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0CE0A0-C2DC-BAB5-F48F-1D2C71A86162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0A0C1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E76C8F-AFD1-2641-4F03-23F75F98D224}"/>
              </a:ext>
            </a:extLst>
          </p:cNvPr>
          <p:cNvSpPr txBox="1"/>
          <p:nvPr/>
        </p:nvSpPr>
        <p:spPr>
          <a:xfrm>
            <a:off x="3946923" y="5862191"/>
            <a:ext cx="56966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4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REFATORAÇÃO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85153-45E9-F713-4B71-54E482DAE2DB}"/>
              </a:ext>
            </a:extLst>
          </p:cNvPr>
          <p:cNvSpPr txBox="1"/>
          <p:nvPr/>
        </p:nvSpPr>
        <p:spPr>
          <a:xfrm>
            <a:off x="214906" y="2615148"/>
            <a:ext cx="39892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0" b="1" dirty="0">
                <a:ln>
                  <a:solidFill>
                    <a:schemeClr val="bg1"/>
                  </a:solidFill>
                </a:ln>
                <a:noFill/>
                <a:effectLst>
                  <a:glow rad="63500">
                    <a:srgbClr val="3E1D45"/>
                  </a:glow>
                </a:effectLst>
                <a:latin typeface="Aptos Mono" panose="020B0009020202020204" pitchFamily="49" charset="0"/>
              </a:rPr>
              <a:t>04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D275A6-9FF9-2CF9-60CC-6B246BDD8B1F}"/>
              </a:ext>
            </a:extLst>
          </p:cNvPr>
          <p:cNvSpPr/>
          <p:nvPr/>
        </p:nvSpPr>
        <p:spPr>
          <a:xfrm>
            <a:off x="4204162" y="6854563"/>
            <a:ext cx="5182132" cy="169692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A7B4A3-FDC9-5C42-B488-86E35871CA53}"/>
              </a:ext>
            </a:extLst>
          </p:cNvPr>
          <p:cNvSpPr txBox="1"/>
          <p:nvPr/>
        </p:nvSpPr>
        <p:spPr>
          <a:xfrm>
            <a:off x="4388081" y="7024255"/>
            <a:ext cx="4814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“</a:t>
            </a:r>
            <a:r>
              <a:rPr lang="en-CA" sz="3200" b="1" dirty="0" err="1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Errei</a:t>
            </a:r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, </a:t>
            </a:r>
            <a:r>
              <a:rPr lang="en-CA" sz="3200" b="1" dirty="0" err="1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fui</a:t>
            </a:r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 </a:t>
            </a:r>
            <a:r>
              <a:rPr lang="en-CA" sz="3200" b="1" dirty="0" err="1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mlk</a:t>
            </a:r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6691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commit --amend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27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81C481F4-C52D-75FA-D4E9-50BE71FA1FAA}"/>
              </a:ext>
            </a:extLst>
          </p:cNvPr>
          <p:cNvSpPr txBox="1"/>
          <p:nvPr/>
        </p:nvSpPr>
        <p:spPr>
          <a:xfrm>
            <a:off x="473823" y="2174316"/>
            <a:ext cx="86499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commit</a:t>
            </a:r>
            <a:r>
              <a:rPr lang="pt-BR" sz="2400" b="1" dirty="0">
                <a:latin typeface="Aptos" panose="020B0004020202020204" pitchFamily="34" charset="0"/>
              </a:rPr>
              <a:t> --</a:t>
            </a:r>
            <a:r>
              <a:rPr lang="pt-BR" sz="2400" b="1" dirty="0" err="1">
                <a:latin typeface="Aptos" panose="020B0004020202020204" pitchFamily="34" charset="0"/>
              </a:rPr>
              <a:t>amend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é utilizado para fazer alterações em um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existente. Ele combina a etapa de </a:t>
            </a:r>
            <a:r>
              <a:rPr lang="pt-BR" sz="2400" dirty="0" err="1">
                <a:latin typeface="Aptos" panose="020B0004020202020204" pitchFamily="34" charset="0"/>
              </a:rPr>
              <a:t>staging</a:t>
            </a:r>
            <a:r>
              <a:rPr lang="pt-BR" sz="2400" dirty="0">
                <a:latin typeface="Aptos" panose="020B0004020202020204" pitchFamily="34" charset="0"/>
              </a:rPr>
              <a:t> (adicionar arquivos) e a criação de um novo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em uma única etapa, permitindo que você faça correções ou adicione mais alterações ao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mais recente.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8B1479-AFF9-013E-73B4-17A2971C5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342" y="4206002"/>
            <a:ext cx="5296903" cy="2984002"/>
          </a:xfrm>
          <a:prstGeom prst="rect">
            <a:avLst/>
          </a:prstGeom>
        </p:spPr>
      </p:pic>
      <p:sp>
        <p:nvSpPr>
          <p:cNvPr id="10" name="TextComponent">
            <a:extLst>
              <a:ext uri="{FF2B5EF4-FFF2-40B4-BE49-F238E27FC236}">
                <a16:creationId xmlns:a16="http://schemas.microsoft.com/office/drawing/2014/main" id="{AD16433D-343F-0B2B-627D-82B80DA97103}"/>
              </a:ext>
            </a:extLst>
          </p:cNvPr>
          <p:cNvSpPr txBox="1"/>
          <p:nvPr/>
        </p:nvSpPr>
        <p:spPr>
          <a:xfrm>
            <a:off x="473823" y="7201613"/>
            <a:ext cx="86499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Quando você executa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commit</a:t>
            </a:r>
            <a:r>
              <a:rPr lang="pt-BR" sz="2400" b="1" dirty="0">
                <a:latin typeface="Aptos" panose="020B0004020202020204" pitchFamily="34" charset="0"/>
              </a:rPr>
              <a:t> --</a:t>
            </a:r>
            <a:r>
              <a:rPr lang="pt-BR" sz="2400" b="1" dirty="0" err="1">
                <a:latin typeface="Aptos" panose="020B0004020202020204" pitchFamily="34" charset="0"/>
              </a:rPr>
              <a:t>amend</a:t>
            </a:r>
            <a:r>
              <a:rPr lang="pt-BR" sz="2400" dirty="0">
                <a:latin typeface="Aptos" panose="020B0004020202020204" pitchFamily="34" charset="0"/>
              </a:rPr>
              <a:t>,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abre um editor de texto (geralmente o editor padrão configurado no seu sistema) com a mensagem de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do último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Com 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commit</a:t>
            </a:r>
            <a:r>
              <a:rPr lang="pt-BR" sz="2400" b="1" dirty="0">
                <a:latin typeface="Aptos" panose="020B0004020202020204" pitchFamily="34" charset="0"/>
              </a:rPr>
              <a:t> --</a:t>
            </a:r>
            <a:r>
              <a:rPr lang="pt-BR" sz="2400" b="1" dirty="0" err="1">
                <a:latin typeface="Aptos" panose="020B0004020202020204" pitchFamily="34" charset="0"/>
              </a:rPr>
              <a:t>amend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você pode editar a mensagem do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 Além disso, você pode adicionar mais alterações ao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adicionando-as com 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add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Após adicionar as alterações, você executa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commit</a:t>
            </a:r>
            <a:r>
              <a:rPr lang="pt-BR" sz="2400" b="1" dirty="0">
                <a:latin typeface="Aptos" panose="020B0004020202020204" pitchFamily="34" charset="0"/>
              </a:rPr>
              <a:t> --</a:t>
            </a:r>
            <a:r>
              <a:rPr lang="pt-BR" sz="2400" b="1" dirty="0" err="1">
                <a:latin typeface="Aptos" panose="020B0004020202020204" pitchFamily="34" charset="0"/>
              </a:rPr>
              <a:t>amend</a:t>
            </a:r>
            <a:r>
              <a:rPr lang="pt-BR" sz="2400" dirty="0">
                <a:latin typeface="Aptos" panose="020B0004020202020204" pitchFamily="34" charset="0"/>
              </a:rPr>
              <a:t> para criar um novo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que inclui tanto as alterações adicionadas quanto a edição da mensagem de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279966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rebase -</a:t>
            </a:r>
            <a:r>
              <a:rPr lang="en-CA" sz="4000" dirty="0" err="1">
                <a:latin typeface="Aptos Mono" panose="020B0009020202020204" pitchFamily="49" charset="0"/>
              </a:rPr>
              <a:t>i</a:t>
            </a:r>
            <a:endParaRPr lang="en-CA" sz="4000" dirty="0">
              <a:latin typeface="Aptos Mono" panose="020B000902020202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28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C13333A1-EB26-1B9E-E634-870453C20826}"/>
              </a:ext>
            </a:extLst>
          </p:cNvPr>
          <p:cNvSpPr txBox="1"/>
          <p:nvPr/>
        </p:nvSpPr>
        <p:spPr>
          <a:xfrm>
            <a:off x="473823" y="2174316"/>
            <a:ext cx="864994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rebase</a:t>
            </a:r>
            <a:r>
              <a:rPr lang="pt-BR" sz="2400" b="1" dirty="0">
                <a:latin typeface="Aptos" panose="020B0004020202020204" pitchFamily="34" charset="0"/>
              </a:rPr>
              <a:t> -i </a:t>
            </a:r>
            <a:r>
              <a:rPr lang="pt-BR" sz="2400" dirty="0">
                <a:latin typeface="Aptos" panose="020B0004020202020204" pitchFamily="34" charset="0"/>
              </a:rPr>
              <a:t>é uma ferramenta avançada do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que permite reorganizar, editar e combinar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durante o processo de </a:t>
            </a:r>
            <a:r>
              <a:rPr lang="pt-BR" sz="2400" dirty="0" err="1">
                <a:latin typeface="Aptos" panose="020B0004020202020204" pitchFamily="34" charset="0"/>
              </a:rPr>
              <a:t>rebase</a:t>
            </a:r>
            <a:r>
              <a:rPr lang="pt-BR" sz="2400" dirty="0">
                <a:latin typeface="Aptos" panose="020B0004020202020204" pitchFamily="34" charset="0"/>
              </a:rPr>
              <a:t> de uma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. A opção </a:t>
            </a:r>
            <a:r>
              <a:rPr lang="pt-BR" sz="2400" b="1" dirty="0">
                <a:latin typeface="Aptos" panose="020B0004020202020204" pitchFamily="34" charset="0"/>
              </a:rPr>
              <a:t>-i</a:t>
            </a:r>
            <a:r>
              <a:rPr lang="pt-BR" sz="2400" dirty="0">
                <a:latin typeface="Aptos" panose="020B0004020202020204" pitchFamily="34" charset="0"/>
              </a:rPr>
              <a:t> significa "interativo", indicando que você estará interagindo com uma interface interativa para especificar as operações desejadas durante o </a:t>
            </a:r>
            <a:r>
              <a:rPr lang="pt-BR" sz="2400" dirty="0" err="1">
                <a:latin typeface="Aptos" panose="020B0004020202020204" pitchFamily="34" charset="0"/>
              </a:rPr>
              <a:t>rebase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Isso permite que você reescreva o histórico de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de forma interativa, o que é útil para reorganizar, editar mensagens de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, combinar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e até mesmo descartar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desnecessários.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Para iniciar o </a:t>
            </a:r>
            <a:r>
              <a:rPr lang="pt-BR" sz="2400" dirty="0" err="1">
                <a:latin typeface="Aptos" panose="020B0004020202020204" pitchFamily="34" charset="0"/>
              </a:rPr>
              <a:t>rebase</a:t>
            </a:r>
            <a:r>
              <a:rPr lang="pt-BR" sz="2400" dirty="0">
                <a:latin typeface="Aptos" panose="020B0004020202020204" pitchFamily="34" charset="0"/>
              </a:rPr>
              <a:t> interativo, você precisa especificar 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a partir do qual deseja iniciar o </a:t>
            </a:r>
            <a:r>
              <a:rPr lang="pt-BR" sz="2400" dirty="0" err="1">
                <a:latin typeface="Aptos" panose="020B0004020202020204" pitchFamily="34" charset="0"/>
              </a:rPr>
              <a:t>rebase</a:t>
            </a:r>
            <a:r>
              <a:rPr lang="pt-BR" sz="2400" dirty="0">
                <a:latin typeface="Aptos" panose="020B0004020202020204" pitchFamily="34" charset="0"/>
              </a:rPr>
              <a:t>. Por exemplo: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AD789F-2813-3C92-F45D-11E2AD207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2319" y="7437295"/>
            <a:ext cx="4552950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6046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rebase -</a:t>
            </a:r>
            <a:r>
              <a:rPr lang="en-CA" sz="4000" dirty="0" err="1">
                <a:latin typeface="Aptos Mono" panose="020B0009020202020204" pitchFamily="49" charset="0"/>
              </a:rPr>
              <a:t>i</a:t>
            </a:r>
            <a:endParaRPr lang="en-CA" sz="4000" dirty="0">
              <a:latin typeface="Aptos Mono" panose="020B000902020202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29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C13333A1-EB26-1B9E-E634-870453C20826}"/>
              </a:ext>
            </a:extLst>
          </p:cNvPr>
          <p:cNvSpPr txBox="1"/>
          <p:nvPr/>
        </p:nvSpPr>
        <p:spPr>
          <a:xfrm>
            <a:off x="473823" y="2174316"/>
            <a:ext cx="8649943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Isso abrirá um editor de texto com uma lista de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desde 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atual até três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atrás. Você pode ajustar essa lista conforme necessário.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Na interface interativa, cada linha representa um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na ordem em que eles serão aplicados durante o </a:t>
            </a:r>
            <a:r>
              <a:rPr lang="pt-BR" sz="2400" dirty="0" err="1">
                <a:latin typeface="Aptos" panose="020B0004020202020204" pitchFamily="34" charset="0"/>
              </a:rPr>
              <a:t>rebase</a:t>
            </a:r>
            <a:r>
              <a:rPr lang="pt-BR" sz="2400" dirty="0">
                <a:latin typeface="Aptos" panose="020B0004020202020204" pitchFamily="34" charset="0"/>
              </a:rPr>
              <a:t>. Ao lado de cada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, há uma palavra-chave que especifica uma operação a ser executada durante o </a:t>
            </a:r>
            <a:r>
              <a:rPr lang="pt-BR" sz="2400" dirty="0" err="1">
                <a:latin typeface="Aptos" panose="020B0004020202020204" pitchFamily="34" charset="0"/>
              </a:rPr>
              <a:t>rebase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As operações mais comuns incluem: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b="1" dirty="0" err="1">
                <a:latin typeface="Aptos" panose="020B0004020202020204" pitchFamily="34" charset="0"/>
              </a:rPr>
              <a:t>pick</a:t>
            </a:r>
            <a:r>
              <a:rPr lang="pt-BR" sz="2400" dirty="0">
                <a:latin typeface="Aptos" panose="020B0004020202020204" pitchFamily="34" charset="0"/>
              </a:rPr>
              <a:t>: Aplica 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sem fazer alterações.</a:t>
            </a:r>
          </a:p>
          <a:p>
            <a:pPr algn="just"/>
            <a:r>
              <a:rPr lang="pt-BR" sz="2400" b="1" dirty="0" err="1">
                <a:latin typeface="Aptos" panose="020B0004020202020204" pitchFamily="34" charset="0"/>
              </a:rPr>
              <a:t>reword</a:t>
            </a:r>
            <a:r>
              <a:rPr lang="pt-BR" sz="2400" dirty="0">
                <a:latin typeface="Aptos" panose="020B0004020202020204" pitchFamily="34" charset="0"/>
              </a:rPr>
              <a:t>: Permite editar a mensagem de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r>
              <a:rPr lang="pt-BR" sz="2400" b="1" dirty="0" err="1">
                <a:latin typeface="Aptos" panose="020B0004020202020204" pitchFamily="34" charset="0"/>
              </a:rPr>
              <a:t>edit</a:t>
            </a:r>
            <a:r>
              <a:rPr lang="pt-BR" sz="2400" dirty="0">
                <a:latin typeface="Aptos" panose="020B0004020202020204" pitchFamily="34" charset="0"/>
              </a:rPr>
              <a:t>: Pausa o </a:t>
            </a:r>
            <a:r>
              <a:rPr lang="pt-BR" sz="2400" dirty="0" err="1">
                <a:latin typeface="Aptos" panose="020B0004020202020204" pitchFamily="34" charset="0"/>
              </a:rPr>
              <a:t>rebase</a:t>
            </a:r>
            <a:r>
              <a:rPr lang="pt-BR" sz="2400" dirty="0">
                <a:latin typeface="Aptos" panose="020B0004020202020204" pitchFamily="34" charset="0"/>
              </a:rPr>
              <a:t> para permitir que você faça alterações no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r>
              <a:rPr lang="pt-BR" sz="2400" b="1" dirty="0">
                <a:latin typeface="Aptos" panose="020B0004020202020204" pitchFamily="34" charset="0"/>
              </a:rPr>
              <a:t>squash</a:t>
            </a:r>
            <a:r>
              <a:rPr lang="pt-BR" sz="2400" dirty="0">
                <a:latin typeface="Aptos" panose="020B0004020202020204" pitchFamily="34" charset="0"/>
              </a:rPr>
              <a:t> ou </a:t>
            </a:r>
            <a:r>
              <a:rPr lang="pt-BR" sz="2400" b="1" dirty="0" err="1">
                <a:latin typeface="Aptos" panose="020B0004020202020204" pitchFamily="34" charset="0"/>
              </a:rPr>
              <a:t>fixup</a:t>
            </a:r>
            <a:r>
              <a:rPr lang="pt-BR" sz="2400" dirty="0">
                <a:latin typeface="Aptos" panose="020B0004020202020204" pitchFamily="34" charset="0"/>
              </a:rPr>
              <a:t>: Combina 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com 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anterior.</a:t>
            </a:r>
          </a:p>
          <a:p>
            <a:pPr algn="just"/>
            <a:r>
              <a:rPr lang="pt-BR" sz="2400" b="1" dirty="0" err="1">
                <a:latin typeface="Aptos" panose="020B0004020202020204" pitchFamily="34" charset="0"/>
              </a:rPr>
              <a:t>drop</a:t>
            </a:r>
            <a:r>
              <a:rPr lang="pt-BR" sz="2400" dirty="0">
                <a:latin typeface="Aptos" panose="020B0004020202020204" pitchFamily="34" charset="0"/>
              </a:rPr>
              <a:t>: Descarta 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, removendo-o do histórico.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Você pode ajustar a ordem dos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, combinar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, editar mensagens de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e até mesmo remover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 indesejados.</a:t>
            </a:r>
          </a:p>
        </p:txBody>
      </p:sp>
    </p:spTree>
    <p:extLst>
      <p:ext uri="{BB962C8B-B14F-4D97-AF65-F5344CB8AC3E}">
        <p14:creationId xmlns:p14="http://schemas.microsoft.com/office/powerpoint/2010/main" val="442105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Component">
            <a:extLst>
              <a:ext uri="{FF2B5EF4-FFF2-40B4-BE49-F238E27FC236}">
                <a16:creationId xmlns:a16="http://schemas.microsoft.com/office/drawing/2014/main" id="{6C7CF0D1-6FA9-AEAD-2B06-E07652454E3D}"/>
              </a:ext>
            </a:extLst>
          </p:cNvPr>
          <p:cNvSpPr txBox="1"/>
          <p:nvPr/>
        </p:nvSpPr>
        <p:spPr>
          <a:xfrm>
            <a:off x="473826" y="2010904"/>
            <a:ext cx="86499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Desenvolvido por Linus Torvalds em 2005, o Git é um sistema de controle de versão distribuído, o que significa que cada desenvolvedor tem uma cópia completa do histórico de um projeto em seu próprio computador. Isso proporciona flexibilidade e robustez excepcionais ao gerenciar o código-fonte de um projeto.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O Git permite que várias pessoas trabalhem simultaneamente no mesmo projeto, facilitando a colaboração e o gerenciamento de diferentes versões de um software. </a:t>
            </a:r>
            <a:endParaRPr lang="en-CA" sz="1600" dirty="0">
              <a:latin typeface="Aptos Mono" panose="020B0009020202020204" pitchFamily="49" charset="0"/>
            </a:endParaRPr>
          </a:p>
        </p:txBody>
      </p:sp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 err="1">
                <a:latin typeface="Aptos Mono" panose="020B0009020202020204" pitchFamily="49" charset="0"/>
              </a:rPr>
              <a:t>Introdução</a:t>
            </a:r>
            <a:r>
              <a:rPr lang="en-CA" sz="4000" dirty="0">
                <a:latin typeface="Aptos Mono" panose="020B0009020202020204" pitchFamily="49" charset="0"/>
              </a:rPr>
              <a:t> </a:t>
            </a:r>
            <a:r>
              <a:rPr lang="en-CA" sz="4000" dirty="0" err="1">
                <a:latin typeface="Aptos Mono" panose="020B0009020202020204" pitchFamily="49" charset="0"/>
              </a:rPr>
              <a:t>ao</a:t>
            </a:r>
            <a:r>
              <a:rPr lang="en-CA" sz="4000" dirty="0">
                <a:latin typeface="Aptos Mono" panose="020B0009020202020204" pitchFamily="49" charset="0"/>
              </a:rPr>
              <a:t> Git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7" name="TextComponent">
            <a:extLst>
              <a:ext uri="{FF2B5EF4-FFF2-40B4-BE49-F238E27FC236}">
                <a16:creationId xmlns:a16="http://schemas.microsoft.com/office/drawing/2014/main" id="{97BF26FF-ACF1-4B64-2321-C19A2687C16C}"/>
              </a:ext>
            </a:extLst>
          </p:cNvPr>
          <p:cNvSpPr txBox="1"/>
          <p:nvPr/>
        </p:nvSpPr>
        <p:spPr>
          <a:xfrm>
            <a:off x="473826" y="6093129"/>
            <a:ext cx="86499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"Para começar a utilizar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, é necessário instalá-lo e configurá-lo no seu computador. As etapas para instalação variam dependendo do sistema operacional que você está utilizando.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No Windows você pode acessar o site oficial do Git(</a:t>
            </a:r>
            <a:r>
              <a:rPr lang="pt-BR" sz="2400" dirty="0">
                <a:latin typeface="Aptos" panose="020B0004020202020204" pitchFamily="34" charset="0"/>
                <a:hlinkClick r:id="rId2"/>
              </a:rPr>
              <a:t>https://git-scm.com/</a:t>
            </a:r>
            <a:r>
              <a:rPr lang="pt-BR" sz="2400" dirty="0">
                <a:latin typeface="Aptos" panose="020B0004020202020204" pitchFamily="34" charset="0"/>
              </a:rPr>
              <a:t>), fazer o download do instalador, executar e seguir as instruções na tela.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No </a:t>
            </a:r>
            <a:r>
              <a:rPr lang="pt-BR" sz="2400" dirty="0" err="1">
                <a:latin typeface="Aptos" panose="020B0004020202020204" pitchFamily="34" charset="0"/>
              </a:rPr>
              <a:t>macOS</a:t>
            </a:r>
            <a:r>
              <a:rPr lang="pt-BR" sz="2400" dirty="0">
                <a:latin typeface="Aptos" panose="020B0004020202020204" pitchFamily="34" charset="0"/>
              </a:rPr>
              <a:t> e Linux, você pode instalar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usando os gerenciadores de pacotes de sua distribuição. Por exemplo, no </a:t>
            </a:r>
            <a:r>
              <a:rPr lang="pt-BR" sz="2400" dirty="0" err="1">
                <a:latin typeface="Aptos" panose="020B0004020202020204" pitchFamily="34" charset="0"/>
              </a:rPr>
              <a:t>macOS</a:t>
            </a:r>
            <a:r>
              <a:rPr lang="pt-BR" sz="2400" dirty="0">
                <a:latin typeface="Aptos" panose="020B0004020202020204" pitchFamily="34" charset="0"/>
              </a:rPr>
              <a:t>, você pode usar o </a:t>
            </a:r>
            <a:r>
              <a:rPr lang="pt-BR" sz="2400" dirty="0" err="1">
                <a:latin typeface="Aptos" panose="020B0004020202020204" pitchFamily="34" charset="0"/>
              </a:rPr>
              <a:t>Homebrew</a:t>
            </a:r>
            <a:r>
              <a:rPr lang="pt-BR" sz="2400" dirty="0">
                <a:latin typeface="Aptos" panose="020B0004020202020204" pitchFamily="34" charset="0"/>
              </a:rPr>
              <a:t>, e no Linux, você pode usar o </a:t>
            </a:r>
            <a:r>
              <a:rPr lang="pt-BR" sz="2400" dirty="0" err="1">
                <a:latin typeface="Aptos" panose="020B0004020202020204" pitchFamily="34" charset="0"/>
              </a:rPr>
              <a:t>apt-get</a:t>
            </a:r>
            <a:r>
              <a:rPr lang="pt-BR" sz="2400" dirty="0">
                <a:latin typeface="Aptos" panose="020B0004020202020204" pitchFamily="34" charset="0"/>
              </a:rPr>
              <a:t> no Ubuntu ou o </a:t>
            </a:r>
            <a:r>
              <a:rPr lang="pt-BR" sz="2400" dirty="0" err="1">
                <a:latin typeface="Aptos" panose="020B0004020202020204" pitchFamily="34" charset="0"/>
              </a:rPr>
              <a:t>yum</a:t>
            </a:r>
            <a:r>
              <a:rPr lang="pt-BR" sz="2400" dirty="0">
                <a:latin typeface="Aptos" panose="020B0004020202020204" pitchFamily="34" charset="0"/>
              </a:rPr>
              <a:t> no </a:t>
            </a:r>
            <a:r>
              <a:rPr lang="pt-BR" sz="2400" dirty="0" err="1">
                <a:latin typeface="Aptos" panose="020B0004020202020204" pitchFamily="34" charset="0"/>
              </a:rPr>
              <a:t>CentOS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AD930D2-B41C-2F8A-41CC-5DB62A4E1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02D4178-CB73-8F19-9CD5-5B2E8DB8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3</a:t>
            </a:fld>
            <a:endParaRPr lang="en-CA"/>
          </a:p>
        </p:txBody>
      </p:sp>
      <p:pic>
        <p:nvPicPr>
          <p:cNvPr id="11" name="Picture 10" descr="Git Icon Logo PNG Transparent &amp; SVG Vector - Freebie Supply">
            <a:extLst>
              <a:ext uri="{FF2B5EF4-FFF2-40B4-BE49-F238E27FC236}">
                <a16:creationId xmlns:a16="http://schemas.microsoft.com/office/drawing/2014/main" id="{AE2CA39A-0EDC-C966-AC31-BFCE0810F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C7A0D1C-FEE2-73BC-4233-53F9644404A1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C5D42A-DE18-3C15-2F5D-9E3A64E386FB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595241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6332D-1EE1-5BEC-FE95-8834076C2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0CE0A0-C2DC-BAB5-F48F-1D2C71A86162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0A0C1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E76C8F-AFD1-2641-4F03-23F75F98D224}"/>
              </a:ext>
            </a:extLst>
          </p:cNvPr>
          <p:cNvSpPr txBox="1"/>
          <p:nvPr/>
        </p:nvSpPr>
        <p:spPr>
          <a:xfrm>
            <a:off x="3946923" y="5862191"/>
            <a:ext cx="5696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8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AGRADECIMENTOS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85153-45E9-F713-4B71-54E482DAE2DB}"/>
              </a:ext>
            </a:extLst>
          </p:cNvPr>
          <p:cNvSpPr txBox="1"/>
          <p:nvPr/>
        </p:nvSpPr>
        <p:spPr>
          <a:xfrm>
            <a:off x="214906" y="2615148"/>
            <a:ext cx="39892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0" b="1" dirty="0">
                <a:ln>
                  <a:solidFill>
                    <a:schemeClr val="bg1"/>
                  </a:solidFill>
                </a:ln>
                <a:noFill/>
                <a:effectLst>
                  <a:glow rad="63500">
                    <a:srgbClr val="3E1D45"/>
                  </a:glow>
                </a:effectLst>
                <a:latin typeface="Aptos Mono" panose="020B0009020202020204" pitchFamily="49" charset="0"/>
              </a:rPr>
              <a:t>05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D275A6-9FF9-2CF9-60CC-6B246BDD8B1F}"/>
              </a:ext>
            </a:extLst>
          </p:cNvPr>
          <p:cNvSpPr/>
          <p:nvPr/>
        </p:nvSpPr>
        <p:spPr>
          <a:xfrm>
            <a:off x="4204162" y="6854563"/>
            <a:ext cx="5182132" cy="169692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A7B4A3-FDC9-5C42-B488-86E35871CA53}"/>
              </a:ext>
            </a:extLst>
          </p:cNvPr>
          <p:cNvSpPr txBox="1"/>
          <p:nvPr/>
        </p:nvSpPr>
        <p:spPr>
          <a:xfrm>
            <a:off x="4388081" y="7024255"/>
            <a:ext cx="48142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“</a:t>
            </a:r>
            <a:r>
              <a:rPr lang="en-CA" sz="3200" b="1" dirty="0" err="1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Obrigado</a:t>
            </a:r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 amigo, </a:t>
            </a:r>
            <a:r>
              <a:rPr lang="en-CA" sz="3200" b="1" dirty="0" err="1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você</a:t>
            </a:r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 é um amigo.”</a:t>
            </a:r>
          </a:p>
        </p:txBody>
      </p:sp>
    </p:spTree>
    <p:extLst>
      <p:ext uri="{BB962C8B-B14F-4D97-AF65-F5344CB8AC3E}">
        <p14:creationId xmlns:p14="http://schemas.microsoft.com/office/powerpoint/2010/main" val="7529302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 err="1">
                <a:latin typeface="Aptos Mono" panose="020B0009020202020204" pitchFamily="49" charset="0"/>
              </a:rPr>
              <a:t>agradecimentos</a:t>
            </a:r>
            <a:endParaRPr lang="en-CA" sz="4000" dirty="0">
              <a:latin typeface="Aptos Mono" panose="020B000902020202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31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Component">
            <a:extLst>
              <a:ext uri="{FF2B5EF4-FFF2-40B4-BE49-F238E27FC236}">
                <a16:creationId xmlns:a16="http://schemas.microsoft.com/office/drawing/2014/main" id="{C13333A1-EB26-1B9E-E634-870453C20826}"/>
              </a:ext>
            </a:extLst>
          </p:cNvPr>
          <p:cNvSpPr txBox="1"/>
          <p:nvPr/>
        </p:nvSpPr>
        <p:spPr>
          <a:xfrm>
            <a:off x="473823" y="2174316"/>
            <a:ext cx="8649943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Obrigado por acompanhar até o final!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Este </a:t>
            </a:r>
            <a:r>
              <a:rPr lang="pt-BR" sz="2400" dirty="0" err="1">
                <a:latin typeface="Aptos" panose="020B0004020202020204" pitchFamily="34" charset="0"/>
              </a:rPr>
              <a:t>eBook</a:t>
            </a:r>
            <a:r>
              <a:rPr lang="pt-BR" sz="2400" dirty="0">
                <a:latin typeface="Aptos" panose="020B0004020202020204" pitchFamily="34" charset="0"/>
              </a:rPr>
              <a:t> foi elaborado com o auxílio da inteligência artificial e aprimorado através da revisão e diagramação cuidadosa realizada por um profissional humano. Acredito que a combinação entre tecnologia e expertise humana resultou em um conteúdo de qualidade que espero que tenha sido útil e esclarecedor para você.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Gostaria de expressar minha sincera gratidão ao professor Felipe Aguiar, à DIO e à Formação ChatGPT for </a:t>
            </a:r>
            <a:r>
              <a:rPr lang="pt-BR" sz="2400" dirty="0" err="1">
                <a:latin typeface="Aptos" panose="020B0004020202020204" pitchFamily="34" charset="0"/>
              </a:rPr>
              <a:t>Devs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Se você tiver alguma dúvida, comentário ou sugestão, não hesite em entrar em contato comigo. Estou sempre aberto a feedbacks e pronto para ajudar no que for necessário.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Mais uma vez, obrigado por fazer parte deste projeto e por dedicar seu tempo à leitura deste </a:t>
            </a:r>
            <a:r>
              <a:rPr lang="pt-BR" sz="2400" dirty="0" err="1">
                <a:latin typeface="Aptos" panose="020B0004020202020204" pitchFamily="34" charset="0"/>
              </a:rPr>
              <a:t>eBook</a:t>
            </a:r>
            <a:r>
              <a:rPr lang="pt-BR" sz="2400" dirty="0">
                <a:latin typeface="Aptos" panose="020B0004020202020204" pitchFamily="34" charset="0"/>
              </a:rPr>
              <a:t>. Desejo a você sucesso na sua jornada!</a:t>
            </a:r>
          </a:p>
        </p:txBody>
      </p:sp>
      <p:sp>
        <p:nvSpPr>
          <p:cNvPr id="3" name="TextComponent">
            <a:extLst>
              <a:ext uri="{FF2B5EF4-FFF2-40B4-BE49-F238E27FC236}">
                <a16:creationId xmlns:a16="http://schemas.microsoft.com/office/drawing/2014/main" id="{A94AA09E-9E6E-81AB-49A9-31EA93515C89}"/>
              </a:ext>
            </a:extLst>
          </p:cNvPr>
          <p:cNvSpPr txBox="1"/>
          <p:nvPr/>
        </p:nvSpPr>
        <p:spPr>
          <a:xfrm>
            <a:off x="473822" y="9791863"/>
            <a:ext cx="8649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>
                <a:latin typeface="Aptos" panose="020B0004020202020204" pitchFamily="34" charset="0"/>
              </a:rPr>
              <a:t>Marcelo Hadad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  <a:hlinkClick r:id="rId3"/>
              </a:rPr>
              <a:t>GitHub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b="1" dirty="0">
                <a:latin typeface="Aptos" panose="020B0004020202020204" pitchFamily="34" charset="0"/>
              </a:rPr>
              <a:t>|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  <a:hlinkClick r:id="rId4"/>
              </a:rPr>
              <a:t>LinkedIn</a:t>
            </a:r>
            <a:endParaRPr lang="pt-BR" sz="24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376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Component">
            <a:extLst>
              <a:ext uri="{FF2B5EF4-FFF2-40B4-BE49-F238E27FC236}">
                <a16:creationId xmlns:a16="http://schemas.microsoft.com/office/drawing/2014/main" id="{6C7CF0D1-6FA9-AEAD-2B06-E07652454E3D}"/>
              </a:ext>
            </a:extLst>
          </p:cNvPr>
          <p:cNvSpPr txBox="1"/>
          <p:nvPr/>
        </p:nvSpPr>
        <p:spPr>
          <a:xfrm>
            <a:off x="473823" y="2174316"/>
            <a:ext cx="86499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Antes de sair usando o git, você precisa definir um nome de usuário e e-mail que serão utilizados nos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Para isso, siga o exemplo abaixo:</a:t>
            </a:r>
          </a:p>
        </p:txBody>
      </p:sp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 err="1">
                <a:latin typeface="Aptos Mono" panose="020B0009020202020204" pitchFamily="49" charset="0"/>
              </a:rPr>
              <a:t>Configurando</a:t>
            </a:r>
            <a:r>
              <a:rPr lang="en-CA" sz="4000" dirty="0">
                <a:latin typeface="Aptos Mono" panose="020B0009020202020204" pitchFamily="49" charset="0"/>
              </a:rPr>
              <a:t> o Git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4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Component">
            <a:extLst>
              <a:ext uri="{FF2B5EF4-FFF2-40B4-BE49-F238E27FC236}">
                <a16:creationId xmlns:a16="http://schemas.microsoft.com/office/drawing/2014/main" id="{14103097-7718-FE41-BA8F-C906C37EB7ED}"/>
              </a:ext>
            </a:extLst>
          </p:cNvPr>
          <p:cNvSpPr txBox="1"/>
          <p:nvPr/>
        </p:nvSpPr>
        <p:spPr>
          <a:xfrm>
            <a:off x="473821" y="6155678"/>
            <a:ext cx="86499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Nesse exemplo estamos usando a opção </a:t>
            </a:r>
            <a:r>
              <a:rPr lang="pt-BR" sz="2400" b="1" dirty="0">
                <a:latin typeface="Aptos" panose="020B0004020202020204" pitchFamily="34" charset="0"/>
              </a:rPr>
              <a:t>-- global</a:t>
            </a:r>
            <a:r>
              <a:rPr lang="pt-BR" sz="2400" dirty="0">
                <a:latin typeface="Aptos" panose="020B0004020202020204" pitchFamily="34" charset="0"/>
              </a:rPr>
              <a:t>, essa opção indica ao git que você quer aplicar essa configuração apenas ao </a:t>
            </a:r>
            <a:r>
              <a:rPr lang="en-CA" sz="2400" dirty="0" err="1">
                <a:latin typeface="Aptos" panose="020B0004020202020204" pitchFamily="34" charset="0"/>
              </a:rPr>
              <a:t>usuário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atual</a:t>
            </a:r>
            <a:r>
              <a:rPr lang="en-CA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en-CA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Além disso, há duas outras opções:</a:t>
            </a:r>
          </a:p>
          <a:p>
            <a:pPr algn="just"/>
            <a:endParaRPr lang="en-CA" sz="2400" dirty="0">
              <a:latin typeface="Aptos" panose="020B0004020202020204" pitchFamily="34" charset="0"/>
            </a:endParaRPr>
          </a:p>
          <a:p>
            <a:pPr algn="just"/>
            <a:r>
              <a:rPr lang="en-CA" sz="2400" dirty="0" err="1">
                <a:latin typeface="Aptos" panose="020B0004020202020204" pitchFamily="34" charset="0"/>
              </a:rPr>
              <a:t>Usando</a:t>
            </a:r>
            <a:r>
              <a:rPr lang="en-CA" sz="2400" dirty="0">
                <a:latin typeface="Aptos" panose="020B0004020202020204" pitchFamily="34" charset="0"/>
              </a:rPr>
              <a:t> o </a:t>
            </a:r>
            <a:r>
              <a:rPr lang="en-CA" sz="2400" b="1" dirty="0">
                <a:latin typeface="Aptos" panose="020B0004020202020204" pitchFamily="34" charset="0"/>
              </a:rPr>
              <a:t>–system</a:t>
            </a:r>
            <a:r>
              <a:rPr lang="en-CA" sz="2400" dirty="0">
                <a:latin typeface="Aptos" panose="020B0004020202020204" pitchFamily="34" charset="0"/>
              </a:rPr>
              <a:t>, a </a:t>
            </a:r>
            <a:r>
              <a:rPr lang="en-CA" sz="2400" dirty="0" err="1">
                <a:latin typeface="Aptos" panose="020B0004020202020204" pitchFamily="34" charset="0"/>
              </a:rPr>
              <a:t>configuração</a:t>
            </a:r>
            <a:r>
              <a:rPr lang="en-CA" sz="2400" dirty="0">
                <a:latin typeface="Aptos" panose="020B0004020202020204" pitchFamily="34" charset="0"/>
              </a:rPr>
              <a:t> se </a:t>
            </a:r>
            <a:r>
              <a:rPr lang="en-CA" sz="2400" dirty="0" err="1">
                <a:latin typeface="Aptos" panose="020B0004020202020204" pitchFamily="34" charset="0"/>
              </a:rPr>
              <a:t>aplica</a:t>
            </a:r>
            <a:r>
              <a:rPr lang="en-CA" sz="2400" dirty="0">
                <a:latin typeface="Aptos" panose="020B0004020202020204" pitchFamily="34" charset="0"/>
              </a:rPr>
              <a:t> a </a:t>
            </a:r>
            <a:r>
              <a:rPr lang="en-CA" sz="2400" dirty="0" err="1">
                <a:latin typeface="Aptos" panose="020B0004020202020204" pitchFamily="34" charset="0"/>
              </a:rPr>
              <a:t>todos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os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usuários</a:t>
            </a:r>
            <a:r>
              <a:rPr lang="en-CA" sz="2400" dirty="0">
                <a:latin typeface="Aptos" panose="020B0004020202020204" pitchFamily="34" charset="0"/>
              </a:rPr>
              <a:t> e </a:t>
            </a:r>
            <a:r>
              <a:rPr lang="en-CA" sz="2400" dirty="0" err="1">
                <a:latin typeface="Aptos" panose="020B0004020202020204" pitchFamily="34" charset="0"/>
              </a:rPr>
              <a:t>todos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os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repositórios</a:t>
            </a:r>
            <a:r>
              <a:rPr lang="en-CA" sz="2400" dirty="0">
                <a:latin typeface="Aptos" panose="020B0004020202020204" pitchFamily="34" charset="0"/>
              </a:rPr>
              <a:t> no </a:t>
            </a:r>
            <a:r>
              <a:rPr lang="en-CA" sz="2400" dirty="0" err="1">
                <a:latin typeface="Aptos" panose="020B0004020202020204" pitchFamily="34" charset="0"/>
              </a:rPr>
              <a:t>sistema</a:t>
            </a:r>
            <a:r>
              <a:rPr lang="en-CA" sz="2400" dirty="0">
                <a:latin typeface="Aptos" panose="020B0004020202020204" pitchFamily="34" charset="0"/>
              </a:rPr>
              <a:t>.</a:t>
            </a:r>
          </a:p>
          <a:p>
            <a:pPr algn="just"/>
            <a:r>
              <a:rPr lang="en-CA" sz="2400" dirty="0" err="1">
                <a:latin typeface="Aptos" panose="020B0004020202020204" pitchFamily="34" charset="0"/>
              </a:rPr>
              <a:t>Já</a:t>
            </a:r>
            <a:r>
              <a:rPr lang="en-CA" sz="2400" dirty="0">
                <a:latin typeface="Aptos" panose="020B0004020202020204" pitchFamily="34" charset="0"/>
              </a:rPr>
              <a:t> com o </a:t>
            </a:r>
            <a:r>
              <a:rPr lang="en-CA" sz="2400" b="1" dirty="0">
                <a:latin typeface="Aptos" panose="020B0004020202020204" pitchFamily="34" charset="0"/>
              </a:rPr>
              <a:t>--local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você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aplica</a:t>
            </a:r>
            <a:r>
              <a:rPr lang="en-CA" sz="2400" dirty="0">
                <a:latin typeface="Aptos" panose="020B0004020202020204" pitchFamily="34" charset="0"/>
              </a:rPr>
              <a:t> a </a:t>
            </a:r>
            <a:r>
              <a:rPr lang="en-CA" sz="2400" dirty="0" err="1">
                <a:latin typeface="Aptos" panose="020B0004020202020204" pitchFamily="34" charset="0"/>
              </a:rPr>
              <a:t>configuração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apenas</a:t>
            </a:r>
            <a:r>
              <a:rPr lang="en-CA" sz="2400" dirty="0">
                <a:latin typeface="Aptos" panose="020B0004020202020204" pitchFamily="34" charset="0"/>
              </a:rPr>
              <a:t> no </a:t>
            </a:r>
            <a:r>
              <a:rPr lang="pt-BR" sz="2400" dirty="0">
                <a:latin typeface="Aptos" panose="020B0004020202020204" pitchFamily="34" charset="0"/>
              </a:rPr>
              <a:t>repositório que estiver ativo, para usar essa opção você precisa estar com o repositório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iniciado. Vamos falar sobre isso no próximo capítulo.</a:t>
            </a:r>
            <a:endParaRPr lang="en-CA" sz="2400" dirty="0">
              <a:latin typeface="Aptos" panose="020B00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B6527D-4FB4-4812-C7DC-F7159A2F3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21" y="2228581"/>
            <a:ext cx="8649943" cy="486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27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F6332D-1EE1-5BEC-FE95-8834076C2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0CE0A0-C2DC-BAB5-F48F-1D2C71A86162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0A0C1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E76C8F-AFD1-2641-4F03-23F75F98D224}"/>
              </a:ext>
            </a:extLst>
          </p:cNvPr>
          <p:cNvSpPr txBox="1"/>
          <p:nvPr/>
        </p:nvSpPr>
        <p:spPr>
          <a:xfrm>
            <a:off x="4204162" y="5862191"/>
            <a:ext cx="51821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64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DIA-A-DIA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185153-45E9-F713-4B71-54E482DAE2DB}"/>
              </a:ext>
            </a:extLst>
          </p:cNvPr>
          <p:cNvSpPr txBox="1"/>
          <p:nvPr/>
        </p:nvSpPr>
        <p:spPr>
          <a:xfrm>
            <a:off x="214906" y="2615148"/>
            <a:ext cx="39892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0" b="1" dirty="0">
                <a:ln>
                  <a:solidFill>
                    <a:schemeClr val="bg1"/>
                  </a:solidFill>
                </a:ln>
                <a:noFill/>
                <a:effectLst>
                  <a:glow rad="63500">
                    <a:srgbClr val="3E1D45"/>
                  </a:glow>
                </a:effectLst>
                <a:latin typeface="Aptos Mono" panose="020B0009020202020204" pitchFamily="49" charset="0"/>
              </a:rPr>
              <a:t>02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D275A6-9FF9-2CF9-60CC-6B246BDD8B1F}"/>
              </a:ext>
            </a:extLst>
          </p:cNvPr>
          <p:cNvSpPr/>
          <p:nvPr/>
        </p:nvSpPr>
        <p:spPr>
          <a:xfrm>
            <a:off x="4204162" y="6854563"/>
            <a:ext cx="5182132" cy="169692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A7B4A3-FDC9-5C42-B488-86E35871CA53}"/>
              </a:ext>
            </a:extLst>
          </p:cNvPr>
          <p:cNvSpPr txBox="1"/>
          <p:nvPr/>
        </p:nvSpPr>
        <p:spPr>
          <a:xfrm>
            <a:off x="4388081" y="7024255"/>
            <a:ext cx="48142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“</a:t>
            </a:r>
            <a:r>
              <a:rPr lang="en-CA" sz="3200" b="1" dirty="0" err="1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Posso</a:t>
            </a:r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 </a:t>
            </a:r>
            <a:r>
              <a:rPr lang="en-CA" sz="3200" b="1" dirty="0" err="1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fazer</a:t>
            </a:r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 </a:t>
            </a:r>
            <a:r>
              <a:rPr lang="en-CA" sz="3200" b="1" dirty="0" err="1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isso</a:t>
            </a:r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 o </a:t>
            </a:r>
            <a:r>
              <a:rPr lang="en-CA" sz="3200" b="1" dirty="0" err="1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dia</a:t>
            </a:r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 </a:t>
            </a:r>
            <a:r>
              <a:rPr lang="en-CA" sz="3200" b="1" dirty="0" err="1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todo</a:t>
            </a:r>
            <a:r>
              <a:rPr lang="en-CA" sz="3200" b="1" dirty="0">
                <a:solidFill>
                  <a:schemeClr val="bg1"/>
                </a:solidFill>
                <a:effectLst>
                  <a:glow rad="228600">
                    <a:srgbClr val="3E1D45"/>
                  </a:glow>
                </a:effectLst>
                <a:latin typeface="Aptos Mono" panose="020B0009020202020204" pitchFamily="49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0273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Component">
            <a:extLst>
              <a:ext uri="{FF2B5EF4-FFF2-40B4-BE49-F238E27FC236}">
                <a16:creationId xmlns:a16="http://schemas.microsoft.com/office/drawing/2014/main" id="{6C7CF0D1-6FA9-AEAD-2B06-E07652454E3D}"/>
              </a:ext>
            </a:extLst>
          </p:cNvPr>
          <p:cNvSpPr txBox="1"/>
          <p:nvPr/>
        </p:nvSpPr>
        <p:spPr>
          <a:xfrm>
            <a:off x="477430" y="2240695"/>
            <a:ext cx="84111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primeiro passo para iniciar o uso do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em um novo projeto é executar o seguinte comando no terminal:</a:t>
            </a:r>
          </a:p>
        </p:txBody>
      </p:sp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</a:t>
            </a:r>
            <a:r>
              <a:rPr lang="en-CA" sz="4000" dirty="0" err="1">
                <a:latin typeface="Aptos Mono" panose="020B0009020202020204" pitchFamily="49" charset="0"/>
              </a:rPr>
              <a:t>init</a:t>
            </a:r>
            <a:endParaRPr lang="en-CA" sz="4000" dirty="0">
              <a:latin typeface="Aptos Mono" panose="020B000902020202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6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Component">
            <a:extLst>
              <a:ext uri="{FF2B5EF4-FFF2-40B4-BE49-F238E27FC236}">
                <a16:creationId xmlns:a16="http://schemas.microsoft.com/office/drawing/2014/main" id="{67086ADB-082B-E88D-8850-A8979EFB5FE1}"/>
              </a:ext>
            </a:extLst>
          </p:cNvPr>
          <p:cNvSpPr txBox="1"/>
          <p:nvPr/>
        </p:nvSpPr>
        <p:spPr>
          <a:xfrm>
            <a:off x="477430" y="5856747"/>
            <a:ext cx="88815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O comando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init</a:t>
            </a:r>
            <a:r>
              <a:rPr lang="pt-BR" sz="2400" dirty="0">
                <a:latin typeface="Aptos" panose="020B0004020202020204" pitchFamily="34" charset="0"/>
              </a:rPr>
              <a:t> é utilizado para inicializar um novo repositório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em um diretório existente. Quando você executa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init</a:t>
            </a:r>
            <a:r>
              <a:rPr lang="pt-BR" sz="2400" dirty="0">
                <a:latin typeface="Aptos" panose="020B0004020202020204" pitchFamily="34" charset="0"/>
              </a:rPr>
              <a:t>,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cria uma nova subpasta chamada </a:t>
            </a:r>
            <a:r>
              <a:rPr lang="pt-BR" sz="2400" b="1" dirty="0">
                <a:latin typeface="Aptos" panose="020B0004020202020204" pitchFamily="34" charset="0"/>
              </a:rPr>
              <a:t>.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no diretório atual. Essa pasta é onde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armazena todo o histórico de versões, metadados e configurações para o seu projeto.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Basicamente, o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init</a:t>
            </a:r>
            <a:r>
              <a:rPr lang="pt-BR" sz="2400" dirty="0">
                <a:latin typeface="Aptos" panose="020B0004020202020204" pitchFamily="34" charset="0"/>
              </a:rPr>
              <a:t> transforma um diretório comum em um repositório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. Sendo um repositório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, todas as mudanças nos arquivos desse diretório serão rastreadas e você poderá utilizar todos os recursos do controle de versão do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, como criar </a:t>
            </a:r>
            <a:r>
              <a:rPr lang="pt-BR" sz="2400" dirty="0" err="1">
                <a:latin typeface="Aptos" panose="020B0004020202020204" pitchFamily="34" charset="0"/>
              </a:rPr>
              <a:t>commits</a:t>
            </a:r>
            <a:r>
              <a:rPr lang="pt-BR" sz="2400" dirty="0">
                <a:latin typeface="Aptos" panose="020B0004020202020204" pitchFamily="34" charset="0"/>
              </a:rPr>
              <a:t>, criar </a:t>
            </a:r>
            <a:r>
              <a:rPr lang="pt-BR" sz="2400" dirty="0" err="1">
                <a:latin typeface="Aptos" panose="020B0004020202020204" pitchFamily="34" charset="0"/>
              </a:rPr>
              <a:t>branches</a:t>
            </a:r>
            <a:r>
              <a:rPr lang="pt-BR" sz="2400" dirty="0">
                <a:latin typeface="Aptos" panose="020B0004020202020204" pitchFamily="34" charset="0"/>
              </a:rPr>
              <a:t>, mesclar alterações e muito mais.</a:t>
            </a:r>
          </a:p>
          <a:p>
            <a:pPr algn="just"/>
            <a:endParaRPr lang="en-CA" sz="1600" dirty="0">
              <a:latin typeface="Aptos Mono" panose="020B0009020202020204" pitchFamily="49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19D407B-CE95-EA6F-4614-095D6AC26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028" y="1853713"/>
            <a:ext cx="8881536" cy="513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247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status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7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Component">
            <a:extLst>
              <a:ext uri="{FF2B5EF4-FFF2-40B4-BE49-F238E27FC236}">
                <a16:creationId xmlns:a16="http://schemas.microsoft.com/office/drawing/2014/main" id="{41BF5A1A-93A8-B442-80C8-12DF6E57BB75}"/>
              </a:ext>
            </a:extLst>
          </p:cNvPr>
          <p:cNvSpPr txBox="1"/>
          <p:nvPr/>
        </p:nvSpPr>
        <p:spPr>
          <a:xfrm>
            <a:off x="477432" y="2174316"/>
            <a:ext cx="864633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CA" sz="2400" dirty="0">
                <a:latin typeface="Aptos" panose="020B0004020202020204" pitchFamily="34" charset="0"/>
              </a:rPr>
              <a:t>O  </a:t>
            </a:r>
            <a:r>
              <a:rPr lang="en-CA" sz="2400" dirty="0" err="1">
                <a:latin typeface="Aptos" panose="020B0004020202020204" pitchFamily="34" charset="0"/>
              </a:rPr>
              <a:t>comando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status </a:t>
            </a:r>
            <a:r>
              <a:rPr lang="pt-BR" sz="2400" dirty="0">
                <a:latin typeface="Aptos" panose="020B0004020202020204" pitchFamily="34" charset="0"/>
              </a:rPr>
              <a:t>obtém informações sobre o estado atual do seu repositório. As informações fornecidas pelo comando são as seguintes: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b="1" dirty="0">
                <a:latin typeface="Aptos" panose="020B0004020202020204" pitchFamily="34" charset="0"/>
              </a:rPr>
              <a:t>Branch Atual</a:t>
            </a:r>
            <a:r>
              <a:rPr lang="pt-BR" sz="2400" dirty="0">
                <a:latin typeface="Aptos" panose="020B0004020202020204" pitchFamily="34" charset="0"/>
              </a:rPr>
              <a:t>: Refere-se à </a:t>
            </a:r>
            <a:r>
              <a:rPr lang="pt-BR" sz="2400" dirty="0" err="1">
                <a:latin typeface="Aptos" panose="020B0004020202020204" pitchFamily="34" charset="0"/>
              </a:rPr>
              <a:t>branch</a:t>
            </a:r>
            <a:r>
              <a:rPr lang="pt-BR" sz="2400" dirty="0">
                <a:latin typeface="Aptos" panose="020B0004020202020204" pitchFamily="34" charset="0"/>
              </a:rPr>
              <a:t> na qual você está atualmente trabalhando.</a:t>
            </a:r>
          </a:p>
          <a:p>
            <a:pPr algn="just"/>
            <a:r>
              <a:rPr lang="pt-BR" sz="2400" b="1" dirty="0">
                <a:latin typeface="Aptos" panose="020B0004020202020204" pitchFamily="34" charset="0"/>
              </a:rPr>
              <a:t>Arquivos Modificados</a:t>
            </a:r>
            <a:r>
              <a:rPr lang="pt-BR" sz="2400" dirty="0">
                <a:latin typeface="Aptos" panose="020B0004020202020204" pitchFamily="34" charset="0"/>
              </a:rPr>
              <a:t>: Inclui todos os arquivos no seu diretório de trabalho que foram modificados desde o último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, incluindo aqueles que foram editados, excluídos ou adicionados recentemente.</a:t>
            </a:r>
          </a:p>
          <a:p>
            <a:pPr algn="just"/>
            <a:r>
              <a:rPr lang="pt-BR" sz="2400" b="1" dirty="0">
                <a:latin typeface="Aptos" panose="020B0004020202020204" pitchFamily="34" charset="0"/>
              </a:rPr>
              <a:t>Arquivos na </a:t>
            </a:r>
            <a:r>
              <a:rPr lang="pt-BR" sz="2400" b="1" dirty="0" err="1">
                <a:latin typeface="Aptos" panose="020B0004020202020204" pitchFamily="34" charset="0"/>
              </a:rPr>
              <a:t>Staging</a:t>
            </a:r>
            <a:r>
              <a:rPr lang="pt-BR" sz="2400" b="1" dirty="0">
                <a:latin typeface="Aptos" panose="020B0004020202020204" pitchFamily="34" charset="0"/>
              </a:rPr>
              <a:t> Area</a:t>
            </a:r>
            <a:r>
              <a:rPr lang="pt-BR" sz="2400" dirty="0">
                <a:latin typeface="Aptos" panose="020B0004020202020204" pitchFamily="34" charset="0"/>
              </a:rPr>
              <a:t>: São os arquivos que foram adicionados à área de preparação (</a:t>
            </a:r>
            <a:r>
              <a:rPr lang="pt-BR" sz="2400" dirty="0" err="1">
                <a:latin typeface="Aptos" panose="020B0004020202020204" pitchFamily="34" charset="0"/>
              </a:rPr>
              <a:t>staging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dirty="0" err="1">
                <a:latin typeface="Aptos" panose="020B0004020202020204" pitchFamily="34" charset="0"/>
              </a:rPr>
              <a:t>area</a:t>
            </a:r>
            <a:r>
              <a:rPr lang="pt-BR" sz="2400" dirty="0">
                <a:latin typeface="Aptos" panose="020B0004020202020204" pitchFamily="34" charset="0"/>
              </a:rPr>
              <a:t>) e estão prontos para serem incluídos no próximo </a:t>
            </a:r>
            <a:r>
              <a:rPr lang="pt-BR" sz="2400" dirty="0" err="1">
                <a:latin typeface="Aptos" panose="020B0004020202020204" pitchFamily="34" charset="0"/>
              </a:rPr>
              <a:t>commit.</a:t>
            </a:r>
            <a:r>
              <a:rPr lang="pt-BR" sz="2400" b="1" dirty="0" err="1">
                <a:latin typeface="Aptos" panose="020B0004020202020204" pitchFamily="34" charset="0"/>
              </a:rPr>
              <a:t>Arquivos</a:t>
            </a:r>
            <a:r>
              <a:rPr lang="pt-BR" sz="2400" b="1" dirty="0">
                <a:latin typeface="Aptos" panose="020B0004020202020204" pitchFamily="34" charset="0"/>
              </a:rPr>
              <a:t> Não Rastreados</a:t>
            </a:r>
            <a:r>
              <a:rPr lang="pt-BR" sz="2400" dirty="0">
                <a:latin typeface="Aptos" panose="020B0004020202020204" pitchFamily="34" charset="0"/>
              </a:rPr>
              <a:t>: Referem-se aos arquivos que estão presentes no diretório de trabalho, mas que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ainda não está rastreando.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D5977AB-7095-7B20-1CE4-5C160A49D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690" y="7899321"/>
            <a:ext cx="5377819" cy="295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742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60502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add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8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Component">
            <a:extLst>
              <a:ext uri="{FF2B5EF4-FFF2-40B4-BE49-F238E27FC236}">
                <a16:creationId xmlns:a16="http://schemas.microsoft.com/office/drawing/2014/main" id="{E74D5457-504E-9216-256C-9A760136BE95}"/>
              </a:ext>
            </a:extLst>
          </p:cNvPr>
          <p:cNvSpPr txBox="1"/>
          <p:nvPr/>
        </p:nvSpPr>
        <p:spPr>
          <a:xfrm>
            <a:off x="477432" y="2174316"/>
            <a:ext cx="864633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CA" sz="2400" dirty="0">
                <a:latin typeface="Aptos" panose="020B0004020202020204" pitchFamily="34" charset="0"/>
              </a:rPr>
              <a:t>Com o commando </a:t>
            </a:r>
            <a:r>
              <a:rPr lang="en-CA" sz="2400" b="1" dirty="0">
                <a:latin typeface="Aptos" panose="020B0004020202020204" pitchFamily="34" charset="0"/>
              </a:rPr>
              <a:t>git add</a:t>
            </a:r>
            <a:r>
              <a:rPr lang="en-CA" sz="2400" dirty="0">
                <a:latin typeface="Aptos" panose="020B0004020202020204" pitchFamily="34" charset="0"/>
              </a:rPr>
              <a:t>, </a:t>
            </a:r>
            <a:r>
              <a:rPr lang="en-CA" sz="2400" dirty="0" err="1">
                <a:latin typeface="Aptos" panose="020B0004020202020204" pitchFamily="34" charset="0"/>
              </a:rPr>
              <a:t>você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poderá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adicionar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suas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alterações</a:t>
            </a:r>
            <a:r>
              <a:rPr lang="en-CA" sz="2400" dirty="0">
                <a:latin typeface="Aptos" panose="020B0004020202020204" pitchFamily="34" charset="0"/>
              </a:rPr>
              <a:t> à staging area, que é </a:t>
            </a:r>
            <a:r>
              <a:rPr lang="en-CA" sz="2400" dirty="0" err="1">
                <a:latin typeface="Aptos" panose="020B0004020202020204" pitchFamily="34" charset="0"/>
              </a:rPr>
              <a:t>uma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área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onde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você</a:t>
            </a:r>
            <a:r>
              <a:rPr lang="en-CA" sz="2400" dirty="0">
                <a:latin typeface="Aptos" panose="020B0004020202020204" pitchFamily="34" charset="0"/>
              </a:rPr>
              <a:t> indica ao Git </a:t>
            </a:r>
            <a:r>
              <a:rPr lang="en-CA" sz="2400" dirty="0" err="1">
                <a:latin typeface="Aptos" panose="020B0004020202020204" pitchFamily="34" charset="0"/>
              </a:rPr>
              <a:t>quais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arquivos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serão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dirty="0" err="1">
                <a:latin typeface="Aptos" panose="020B0004020202020204" pitchFamily="34" charset="0"/>
              </a:rPr>
              <a:t>incluídos</a:t>
            </a:r>
            <a:r>
              <a:rPr lang="en-CA" sz="2400" dirty="0">
                <a:latin typeface="Aptos" panose="020B0004020202020204" pitchFamily="34" charset="0"/>
              </a:rPr>
              <a:t> no </a:t>
            </a:r>
            <a:r>
              <a:rPr lang="en-CA" sz="2400" dirty="0" err="1">
                <a:latin typeface="Aptos" panose="020B0004020202020204" pitchFamily="34" charset="0"/>
              </a:rPr>
              <a:t>próximo</a:t>
            </a:r>
            <a:r>
              <a:rPr lang="en-CA" sz="2400" dirty="0">
                <a:latin typeface="Aptos" panose="020B0004020202020204" pitchFamily="34" charset="0"/>
              </a:rPr>
              <a:t> commit.</a:t>
            </a:r>
          </a:p>
          <a:p>
            <a:pPr algn="just"/>
            <a:endParaRPr lang="en-CA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Existem várias opções para adicionar os arquivos:</a:t>
            </a:r>
          </a:p>
          <a:p>
            <a:pPr algn="just"/>
            <a:endParaRPr lang="en-CA" sz="2400" dirty="0">
              <a:latin typeface="Aptos" panose="020B0004020202020204" pitchFamily="34" charset="0"/>
            </a:endParaRPr>
          </a:p>
          <a:p>
            <a:pPr algn="just"/>
            <a:r>
              <a:rPr lang="en-CA" sz="2400" b="1" dirty="0">
                <a:latin typeface="Aptos" panose="020B0004020202020204" pitchFamily="34" charset="0"/>
              </a:rPr>
              <a:t>git add .</a:t>
            </a:r>
            <a:r>
              <a:rPr lang="en-CA" sz="2400" dirty="0">
                <a:latin typeface="Aptos" panose="020B0004020202020204" pitchFamily="34" charset="0"/>
              </a:rPr>
              <a:t>: </a:t>
            </a:r>
            <a:r>
              <a:rPr lang="pt-BR" sz="2400" dirty="0">
                <a:latin typeface="Aptos" panose="020B0004020202020204" pitchFamily="34" charset="0"/>
              </a:rPr>
              <a:t>Este comando adiciona todos os arquivos editados, excluídos ou adicionados recentemente, utilizando o ponto para representar todos os arquivos no diretório.</a:t>
            </a:r>
          </a:p>
          <a:p>
            <a:pPr algn="just"/>
            <a:r>
              <a:rPr lang="pt-BR" sz="2400" b="1" dirty="0" err="1">
                <a:latin typeface="Aptos" panose="020B0004020202020204" pitchFamily="34" charset="0"/>
              </a:rPr>
              <a:t>git</a:t>
            </a:r>
            <a:r>
              <a:rPr lang="pt-BR" sz="2400" b="1" dirty="0">
                <a:latin typeface="Aptos" panose="020B0004020202020204" pitchFamily="34" charset="0"/>
              </a:rPr>
              <a:t> </a:t>
            </a:r>
            <a:r>
              <a:rPr lang="pt-BR" sz="2400" b="1" dirty="0" err="1">
                <a:latin typeface="Aptos" panose="020B0004020202020204" pitchFamily="34" charset="0"/>
              </a:rPr>
              <a:t>add</a:t>
            </a:r>
            <a:r>
              <a:rPr lang="pt-BR" sz="2400" b="1" dirty="0">
                <a:latin typeface="Aptos" panose="020B0004020202020204" pitchFamily="34" charset="0"/>
              </a:rPr>
              <a:t> fileA.txt</a:t>
            </a:r>
            <a:r>
              <a:rPr lang="pt-BR" sz="2400" dirty="0">
                <a:latin typeface="Aptos" panose="020B0004020202020204" pitchFamily="34" charset="0"/>
              </a:rPr>
              <a:t>: Este comando adiciona um arquivo específico chamado fileA.txt.</a:t>
            </a:r>
            <a:endParaRPr lang="en-CA" sz="2400" dirty="0">
              <a:latin typeface="Aptos" panose="020B0004020202020204" pitchFamily="34" charset="0"/>
            </a:endParaRPr>
          </a:p>
          <a:p>
            <a:pPr algn="just"/>
            <a:r>
              <a:rPr lang="en-CA" sz="2400" b="1" dirty="0">
                <a:latin typeface="Aptos" panose="020B0004020202020204" pitchFamily="34" charset="0"/>
              </a:rPr>
              <a:t>git add *.txt</a:t>
            </a:r>
            <a:r>
              <a:rPr lang="en-CA" sz="2400" dirty="0">
                <a:latin typeface="Aptos" panose="020B0004020202020204" pitchFamily="34" charset="0"/>
              </a:rPr>
              <a:t>: </a:t>
            </a:r>
            <a:r>
              <a:rPr lang="pt-BR" sz="2400" dirty="0">
                <a:latin typeface="Aptos" panose="020B0004020202020204" pitchFamily="34" charset="0"/>
              </a:rPr>
              <a:t>Este comando adiciona todos os arquivos com a extensão .</a:t>
            </a:r>
            <a:r>
              <a:rPr lang="pt-BR" sz="2400" dirty="0" err="1">
                <a:latin typeface="Aptos" panose="020B0004020202020204" pitchFamily="34" charset="0"/>
              </a:rPr>
              <a:t>txt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2082E9-3BED-6E00-24B1-69465F5D5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740" y="6832354"/>
            <a:ext cx="6214111" cy="350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65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E745BC-F1B8-FCEB-0BCF-3EF5B29F7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Component">
            <a:extLst>
              <a:ext uri="{FF2B5EF4-FFF2-40B4-BE49-F238E27FC236}">
                <a16:creationId xmlns:a16="http://schemas.microsoft.com/office/drawing/2014/main" id="{1F658497-18B3-D847-289C-B38CADBC5FC5}"/>
              </a:ext>
            </a:extLst>
          </p:cNvPr>
          <p:cNvSpPr txBox="1"/>
          <p:nvPr/>
        </p:nvSpPr>
        <p:spPr>
          <a:xfrm>
            <a:off x="1283368" y="572616"/>
            <a:ext cx="960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>
                <a:latin typeface="Aptos Mono" panose="020B0009020202020204" pitchFamily="49" charset="0"/>
              </a:rPr>
              <a:t>git commit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730E1C-0CC3-9A6A-5744-872F336A6871}"/>
              </a:ext>
            </a:extLst>
          </p:cNvPr>
          <p:cNvSpPr/>
          <p:nvPr/>
        </p:nvSpPr>
        <p:spPr>
          <a:xfrm>
            <a:off x="477432" y="-171612"/>
            <a:ext cx="805936" cy="1440000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dirty="0">
                <a:latin typeface="Aptos Mono" panose="020B0009020202020204" pitchFamily="49" charset="0"/>
              </a:rPr>
              <a:t>&gt;_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3AD14341-0DF2-6124-287B-13818DF79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UMA ODISSÉIA NA PROGRAMAÇÃO   MARCELO HADAD</a:t>
            </a:r>
            <a:endParaRPr lang="en-CA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F31683C6-C4B5-63F3-127A-057A0EB8D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BF6B-9C6F-4910-88D9-FF4F72DFC09D}" type="slidenum">
              <a:rPr lang="en-CA" smtClean="0"/>
              <a:t>9</a:t>
            </a:fld>
            <a:endParaRPr lang="en-CA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28BD738-B61E-E7FC-02EC-7B90F9E110B4}"/>
              </a:ext>
            </a:extLst>
          </p:cNvPr>
          <p:cNvSpPr/>
          <p:nvPr/>
        </p:nvSpPr>
        <p:spPr>
          <a:xfrm>
            <a:off x="-1804" y="1654337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0FA501-8321-927E-CF26-86BBDF40E31C}"/>
              </a:ext>
            </a:extLst>
          </p:cNvPr>
          <p:cNvSpPr/>
          <p:nvPr/>
        </p:nvSpPr>
        <p:spPr>
          <a:xfrm>
            <a:off x="-1804" y="10998875"/>
            <a:ext cx="9601200" cy="200409"/>
          </a:xfrm>
          <a:prstGeom prst="rect">
            <a:avLst/>
          </a:prstGeom>
          <a:gradFill flip="none" rotWithShape="1">
            <a:gsLst>
              <a:gs pos="0">
                <a:srgbClr val="2A2158"/>
              </a:gs>
              <a:gs pos="100000">
                <a:srgbClr val="3E1D4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3" name="Picture 22" descr="Git Icon Logo PNG Transparent &amp; SVG Vector - Freebie Supply">
            <a:extLst>
              <a:ext uri="{FF2B5EF4-FFF2-40B4-BE49-F238E27FC236}">
                <a16:creationId xmlns:a16="http://schemas.microsoft.com/office/drawing/2014/main" id="{83874E8E-4310-531D-5F30-EDFDDA00F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306" y="11291978"/>
            <a:ext cx="722981" cy="72298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Component">
            <a:extLst>
              <a:ext uri="{FF2B5EF4-FFF2-40B4-BE49-F238E27FC236}">
                <a16:creationId xmlns:a16="http://schemas.microsoft.com/office/drawing/2014/main" id="{A4AD6513-AC1E-1B25-D212-2A2AC6392F50}"/>
              </a:ext>
            </a:extLst>
          </p:cNvPr>
          <p:cNvSpPr txBox="1"/>
          <p:nvPr/>
        </p:nvSpPr>
        <p:spPr>
          <a:xfrm>
            <a:off x="473823" y="2174316"/>
            <a:ext cx="864994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CA" sz="2400" dirty="0">
                <a:latin typeface="Aptos" panose="020B0004020202020204" pitchFamily="34" charset="0"/>
              </a:rPr>
              <a:t>O </a:t>
            </a:r>
            <a:r>
              <a:rPr lang="en-CA" sz="2400" dirty="0" err="1">
                <a:latin typeface="Aptos" panose="020B0004020202020204" pitchFamily="34" charset="0"/>
              </a:rPr>
              <a:t>comando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en-CA" sz="2400" b="1" dirty="0">
                <a:latin typeface="Aptos" panose="020B0004020202020204" pitchFamily="34" charset="0"/>
              </a:rPr>
              <a:t>git commit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é usado para criar um novo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no repositório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  <a:r>
              <a:rPr lang="en-CA" sz="2400" dirty="0">
                <a:latin typeface="Aptos" panose="020B0004020202020204" pitchFamily="34" charset="0"/>
              </a:rPr>
              <a:t> </a:t>
            </a:r>
            <a:r>
              <a:rPr lang="pt-BR" sz="2400" dirty="0">
                <a:latin typeface="Aptos" panose="020B0004020202020204" pitchFamily="34" charset="0"/>
              </a:rPr>
              <a:t>Um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é essencialmente um "ponto de verificação" que representa uma mudança específica no seu projeto.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Ao executar este comando,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cria um novo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que inclui todas as alterações atualmente na </a:t>
            </a:r>
            <a:r>
              <a:rPr lang="pt-BR" sz="2400" dirty="0" err="1">
                <a:latin typeface="Aptos" panose="020B0004020202020204" pitchFamily="34" charset="0"/>
              </a:rPr>
              <a:t>staging</a:t>
            </a:r>
            <a:r>
              <a:rPr lang="pt-BR" sz="2400" dirty="0">
                <a:latin typeface="Aptos" panose="020B0004020202020204" pitchFamily="34" charset="0"/>
              </a:rPr>
              <a:t> </a:t>
            </a:r>
            <a:r>
              <a:rPr lang="pt-BR" sz="2400" dirty="0" err="1">
                <a:latin typeface="Aptos" panose="020B0004020202020204" pitchFamily="34" charset="0"/>
              </a:rPr>
              <a:t>area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Você pode adicionar uma mensagem de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usando a opção </a:t>
            </a:r>
            <a:r>
              <a:rPr lang="pt-BR" sz="2400" b="1" dirty="0">
                <a:latin typeface="Aptos" panose="020B0004020202020204" pitchFamily="34" charset="0"/>
              </a:rPr>
              <a:t>-m</a:t>
            </a:r>
            <a:r>
              <a:rPr lang="pt-BR" sz="2400" dirty="0">
                <a:latin typeface="Aptos" panose="020B0004020202020204" pitchFamily="34" charset="0"/>
              </a:rPr>
              <a:t> seguida da sua mensagem entre aspas. Por exemplo:</a:t>
            </a:r>
          </a:p>
        </p:txBody>
      </p:sp>
      <p:sp>
        <p:nvSpPr>
          <p:cNvPr id="20" name="TextComponent">
            <a:extLst>
              <a:ext uri="{FF2B5EF4-FFF2-40B4-BE49-F238E27FC236}">
                <a16:creationId xmlns:a16="http://schemas.microsoft.com/office/drawing/2014/main" id="{8E4E8680-BFB4-9519-FDC6-2838B158ED9A}"/>
              </a:ext>
            </a:extLst>
          </p:cNvPr>
          <p:cNvSpPr txBox="1"/>
          <p:nvPr/>
        </p:nvSpPr>
        <p:spPr>
          <a:xfrm>
            <a:off x="473823" y="8225387"/>
            <a:ext cx="85577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Aptos" panose="020B0004020202020204" pitchFamily="34" charset="0"/>
              </a:rPr>
              <a:t>A mensagem de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é uma descrição curta e significativa das alterações que você está adicionando com o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.</a:t>
            </a:r>
          </a:p>
          <a:p>
            <a:pPr algn="just"/>
            <a:endParaRPr lang="pt-BR" sz="2400" dirty="0">
              <a:latin typeface="Aptos" panose="020B0004020202020204" pitchFamily="34" charset="0"/>
            </a:endParaRPr>
          </a:p>
          <a:p>
            <a:pPr algn="just"/>
            <a:r>
              <a:rPr lang="pt-BR" sz="2400" dirty="0">
                <a:latin typeface="Aptos" panose="020B0004020202020204" pitchFamily="34" charset="0"/>
              </a:rPr>
              <a:t>Se você não fornecer uma mensagem de </a:t>
            </a:r>
            <a:r>
              <a:rPr lang="pt-BR" sz="2400" dirty="0" err="1">
                <a:latin typeface="Aptos" panose="020B0004020202020204" pitchFamily="34" charset="0"/>
              </a:rPr>
              <a:t>commit</a:t>
            </a:r>
            <a:r>
              <a:rPr lang="pt-BR" sz="2400" dirty="0">
                <a:latin typeface="Aptos" panose="020B0004020202020204" pitchFamily="34" charset="0"/>
              </a:rPr>
              <a:t> usando </a:t>
            </a:r>
            <a:r>
              <a:rPr lang="pt-BR" sz="2400" b="1" dirty="0">
                <a:latin typeface="Aptos" panose="020B0004020202020204" pitchFamily="34" charset="0"/>
              </a:rPr>
              <a:t>-m</a:t>
            </a:r>
            <a:r>
              <a:rPr lang="pt-BR" sz="2400" dirty="0">
                <a:latin typeface="Aptos" panose="020B0004020202020204" pitchFamily="34" charset="0"/>
              </a:rPr>
              <a:t>, o </a:t>
            </a:r>
            <a:r>
              <a:rPr lang="pt-BR" sz="2400" dirty="0" err="1">
                <a:latin typeface="Aptos" panose="020B0004020202020204" pitchFamily="34" charset="0"/>
              </a:rPr>
              <a:t>Git</a:t>
            </a:r>
            <a:r>
              <a:rPr lang="pt-BR" sz="2400" dirty="0">
                <a:latin typeface="Aptos" panose="020B0004020202020204" pitchFamily="34" charset="0"/>
              </a:rPr>
              <a:t> abrirá o editor de texto padrão para que você possa escrever uma mensagem mais longa e detalhada.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BEF729-0F9D-F2D1-7D77-78CBCCA61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73" y="4955631"/>
            <a:ext cx="7596841" cy="427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90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10030</TotalTime>
  <Words>3277</Words>
  <Application>Microsoft Office PowerPoint</Application>
  <PresentationFormat>A3 Paper (297x420 mm)</PresentationFormat>
  <Paragraphs>262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Aptos</vt:lpstr>
      <vt:lpstr>Aptos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 Git das Galáxias - Uma Odisséia na Programação</dc:title>
  <dc:creator>Marcelo Hadad</dc:creator>
  <cp:lastModifiedBy>Marcelo Hadad</cp:lastModifiedBy>
  <cp:revision>19</cp:revision>
  <dcterms:created xsi:type="dcterms:W3CDTF">2024-02-15T03:55:58Z</dcterms:created>
  <dcterms:modified xsi:type="dcterms:W3CDTF">2024-04-01T01:02:42Z</dcterms:modified>
</cp:coreProperties>
</file>

<file path=docProps/thumbnail.jpeg>
</file>